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257" r:id="rId4"/>
    <p:sldId id="312" r:id="rId5"/>
    <p:sldId id="258" r:id="rId6"/>
    <p:sldId id="311" r:id="rId7"/>
    <p:sldId id="293" r:id="rId8"/>
    <p:sldId id="295" r:id="rId9"/>
    <p:sldId id="316" r:id="rId10"/>
    <p:sldId id="317" r:id="rId11"/>
    <p:sldId id="310" r:id="rId12"/>
    <p:sldId id="266" r:id="rId13"/>
    <p:sldId id="297" r:id="rId14"/>
    <p:sldId id="313" r:id="rId15"/>
    <p:sldId id="300" r:id="rId16"/>
    <p:sldId id="281" r:id="rId17"/>
    <p:sldId id="288" r:id="rId18"/>
    <p:sldId id="286" r:id="rId19"/>
    <p:sldId id="287" r:id="rId20"/>
    <p:sldId id="291" r:id="rId21"/>
    <p:sldId id="305" r:id="rId22"/>
    <p:sldId id="303" r:id="rId23"/>
    <p:sldId id="302" r:id="rId24"/>
    <p:sldId id="304" r:id="rId25"/>
    <p:sldId id="306" r:id="rId26"/>
    <p:sldId id="307" r:id="rId27"/>
    <p:sldId id="30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78" autoAdjust="0"/>
    <p:restoredTop sz="94660"/>
  </p:normalViewPr>
  <p:slideViewPr>
    <p:cSldViewPr>
      <p:cViewPr varScale="1">
        <p:scale>
          <a:sx n="81" d="100"/>
          <a:sy n="81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32BA8-ECB7-470B-8281-83942D9AAC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0FD318-F9F4-48BC-A62D-7B01F25BBD68}">
      <dgm:prSet/>
      <dgm:spPr>
        <a:solidFill>
          <a:srgbClr val="00CCFF"/>
        </a:solidFill>
        <a:ln>
          <a:noFill/>
        </a:ln>
      </dgm:spPr>
      <dgm:t>
        <a:bodyPr/>
        <a:lstStyle/>
        <a:p>
          <a:pPr rtl="0"/>
          <a:r>
            <a:rPr lang="en-US" baseline="0" dirty="0" smtClean="0"/>
            <a:t>88% of IT leaders rate cloud computing as a priority over the next 18 months</a:t>
          </a:r>
          <a:endParaRPr lang="en-US" dirty="0"/>
        </a:p>
      </dgm:t>
    </dgm:pt>
    <dgm:pt modelId="{C765F0C2-615C-46C3-9B05-8323ED9B8D17}" type="parTrans" cxnId="{213ACD59-822B-4CDB-AB08-D5639DBB0E7E}">
      <dgm:prSet/>
      <dgm:spPr/>
      <dgm:t>
        <a:bodyPr/>
        <a:lstStyle/>
        <a:p>
          <a:endParaRPr lang="en-US"/>
        </a:p>
      </dgm:t>
    </dgm:pt>
    <dgm:pt modelId="{463383D6-0EEC-4149-8FE8-B261730C4C96}" type="sibTrans" cxnId="{213ACD59-822B-4CDB-AB08-D5639DBB0E7E}">
      <dgm:prSet/>
      <dgm:spPr/>
      <dgm:t>
        <a:bodyPr/>
        <a:lstStyle/>
        <a:p>
          <a:endParaRPr lang="en-US"/>
        </a:p>
      </dgm:t>
    </dgm:pt>
    <dgm:pt modelId="{A1D405FC-18C1-4D14-B05C-8CA1C5A22701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baseline="0" dirty="0" smtClean="0"/>
            <a:t>60% of enterprises are currently adopting</a:t>
          </a:r>
          <a:endParaRPr lang="en-US" dirty="0"/>
        </a:p>
      </dgm:t>
    </dgm:pt>
    <dgm:pt modelId="{EC12DABF-0A42-4ED0-ABD3-4A63A16CAAFA}" type="parTrans" cxnId="{F12BBC3D-7BBE-4723-8C3B-1B058B1EA1C7}">
      <dgm:prSet/>
      <dgm:spPr/>
      <dgm:t>
        <a:bodyPr/>
        <a:lstStyle/>
        <a:p>
          <a:endParaRPr lang="en-US"/>
        </a:p>
      </dgm:t>
    </dgm:pt>
    <dgm:pt modelId="{58B81450-AC0D-46B5-A23E-8FE141DD24E2}" type="sibTrans" cxnId="{F12BBC3D-7BBE-4723-8C3B-1B058B1EA1C7}">
      <dgm:prSet/>
      <dgm:spPr/>
      <dgm:t>
        <a:bodyPr/>
        <a:lstStyle/>
        <a:p>
          <a:endParaRPr lang="en-US"/>
        </a:p>
      </dgm:t>
    </dgm:pt>
    <dgm:pt modelId="{34AA513F-C769-4E32-839D-8ECC951F94C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aseline="0" dirty="0" smtClean="0"/>
            <a:t>26% of budgets have been allocated</a:t>
          </a:r>
          <a:endParaRPr lang="en-US" dirty="0"/>
        </a:p>
      </dgm:t>
    </dgm:pt>
    <dgm:pt modelId="{AE9D02E9-0BA2-4B74-ADD7-657A1453C7BF}" type="parTrans" cxnId="{D66E1AEC-97EF-499A-9BB3-C7A5A7CBE3B5}">
      <dgm:prSet/>
      <dgm:spPr/>
      <dgm:t>
        <a:bodyPr/>
        <a:lstStyle/>
        <a:p>
          <a:endParaRPr lang="en-US"/>
        </a:p>
      </dgm:t>
    </dgm:pt>
    <dgm:pt modelId="{C24FF09D-B16E-4BC0-A5A0-61DC5CE4E207}" type="sibTrans" cxnId="{D66E1AEC-97EF-499A-9BB3-C7A5A7CBE3B5}">
      <dgm:prSet/>
      <dgm:spPr/>
      <dgm:t>
        <a:bodyPr/>
        <a:lstStyle/>
        <a:p>
          <a:endParaRPr lang="en-US"/>
        </a:p>
      </dgm:t>
    </dgm:pt>
    <dgm:pt modelId="{86395C98-1F93-4207-BD59-3A89B4FB69D1}" type="pres">
      <dgm:prSet presAssocID="{D9C32BA8-ECB7-470B-8281-83942D9AAC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7D0B70-0C60-4492-BBF2-EB34A0EC5C7E}" type="pres">
      <dgm:prSet presAssocID="{0F0FD318-F9F4-48BC-A62D-7B01F25BBD68}" presName="linNode" presStyleCnt="0"/>
      <dgm:spPr/>
    </dgm:pt>
    <dgm:pt modelId="{D8DAE7B3-85E6-45F7-BF47-CAC2DFD19A01}" type="pres">
      <dgm:prSet presAssocID="{0F0FD318-F9F4-48BC-A62D-7B01F25BBD6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243B0-080A-48B2-B3F0-A5E4B90D7B59}" type="pres">
      <dgm:prSet presAssocID="{463383D6-0EEC-4149-8FE8-B261730C4C96}" presName="sp" presStyleCnt="0"/>
      <dgm:spPr/>
    </dgm:pt>
    <dgm:pt modelId="{89E79343-4550-4556-9C92-5EF254FB656E}" type="pres">
      <dgm:prSet presAssocID="{A1D405FC-18C1-4D14-B05C-8CA1C5A22701}" presName="linNode" presStyleCnt="0"/>
      <dgm:spPr/>
    </dgm:pt>
    <dgm:pt modelId="{C71AF86B-190D-47E9-94E2-2191EF425876}" type="pres">
      <dgm:prSet presAssocID="{A1D405FC-18C1-4D14-B05C-8CA1C5A2270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C10F2-DE42-4DDA-89F3-7DD9423D9CA1}" type="pres">
      <dgm:prSet presAssocID="{58B81450-AC0D-46B5-A23E-8FE141DD24E2}" presName="sp" presStyleCnt="0"/>
      <dgm:spPr/>
    </dgm:pt>
    <dgm:pt modelId="{A284BC39-EB97-4C95-B63A-38876F215302}" type="pres">
      <dgm:prSet presAssocID="{34AA513F-C769-4E32-839D-8ECC951F94C1}" presName="linNode" presStyleCnt="0"/>
      <dgm:spPr/>
    </dgm:pt>
    <dgm:pt modelId="{F61CB7D9-B44A-4849-AEF8-9BCCC66D4A5B}" type="pres">
      <dgm:prSet presAssocID="{34AA513F-C769-4E32-839D-8ECC951F94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E01719-F1B4-4C62-957E-C385BC516926}" type="presOf" srcId="{A1D405FC-18C1-4D14-B05C-8CA1C5A22701}" destId="{C71AF86B-190D-47E9-94E2-2191EF425876}" srcOrd="0" destOrd="0" presId="urn:microsoft.com/office/officeart/2005/8/layout/vList5"/>
    <dgm:cxn modelId="{E6296CB8-1185-4232-BC4A-3A648A89961C}" type="presOf" srcId="{34AA513F-C769-4E32-839D-8ECC951F94C1}" destId="{F61CB7D9-B44A-4849-AEF8-9BCCC66D4A5B}" srcOrd="0" destOrd="0" presId="urn:microsoft.com/office/officeart/2005/8/layout/vList5"/>
    <dgm:cxn modelId="{AFA43D45-9A37-4F34-ABE7-1D8FE617970D}" type="presOf" srcId="{0F0FD318-F9F4-48BC-A62D-7B01F25BBD68}" destId="{D8DAE7B3-85E6-45F7-BF47-CAC2DFD19A01}" srcOrd="0" destOrd="0" presId="urn:microsoft.com/office/officeart/2005/8/layout/vList5"/>
    <dgm:cxn modelId="{D66E1AEC-97EF-499A-9BB3-C7A5A7CBE3B5}" srcId="{D9C32BA8-ECB7-470B-8281-83942D9AACC2}" destId="{34AA513F-C769-4E32-839D-8ECC951F94C1}" srcOrd="2" destOrd="0" parTransId="{AE9D02E9-0BA2-4B74-ADD7-657A1453C7BF}" sibTransId="{C24FF09D-B16E-4BC0-A5A0-61DC5CE4E207}"/>
    <dgm:cxn modelId="{213ACD59-822B-4CDB-AB08-D5639DBB0E7E}" srcId="{D9C32BA8-ECB7-470B-8281-83942D9AACC2}" destId="{0F0FD318-F9F4-48BC-A62D-7B01F25BBD68}" srcOrd="0" destOrd="0" parTransId="{C765F0C2-615C-46C3-9B05-8323ED9B8D17}" sibTransId="{463383D6-0EEC-4149-8FE8-B261730C4C96}"/>
    <dgm:cxn modelId="{F12BBC3D-7BBE-4723-8C3B-1B058B1EA1C7}" srcId="{D9C32BA8-ECB7-470B-8281-83942D9AACC2}" destId="{A1D405FC-18C1-4D14-B05C-8CA1C5A22701}" srcOrd="1" destOrd="0" parTransId="{EC12DABF-0A42-4ED0-ABD3-4A63A16CAAFA}" sibTransId="{58B81450-AC0D-46B5-A23E-8FE141DD24E2}"/>
    <dgm:cxn modelId="{125B90ED-A31C-4149-923A-BA312D7BC5BE}" type="presOf" srcId="{D9C32BA8-ECB7-470B-8281-83942D9AACC2}" destId="{86395C98-1F93-4207-BD59-3A89B4FB69D1}" srcOrd="0" destOrd="0" presId="urn:microsoft.com/office/officeart/2005/8/layout/vList5"/>
    <dgm:cxn modelId="{1E895E27-6854-4517-93FC-777F109439A4}" type="presParOf" srcId="{86395C98-1F93-4207-BD59-3A89B4FB69D1}" destId="{6F7D0B70-0C60-4492-BBF2-EB34A0EC5C7E}" srcOrd="0" destOrd="0" presId="urn:microsoft.com/office/officeart/2005/8/layout/vList5"/>
    <dgm:cxn modelId="{89EDA358-6B22-4598-807D-9383B24799AE}" type="presParOf" srcId="{6F7D0B70-0C60-4492-BBF2-EB34A0EC5C7E}" destId="{D8DAE7B3-85E6-45F7-BF47-CAC2DFD19A01}" srcOrd="0" destOrd="0" presId="urn:microsoft.com/office/officeart/2005/8/layout/vList5"/>
    <dgm:cxn modelId="{0EC52F14-382C-40DF-8B5E-537F75CC2BED}" type="presParOf" srcId="{86395C98-1F93-4207-BD59-3A89B4FB69D1}" destId="{74C243B0-080A-48B2-B3F0-A5E4B90D7B59}" srcOrd="1" destOrd="0" presId="urn:microsoft.com/office/officeart/2005/8/layout/vList5"/>
    <dgm:cxn modelId="{3E16E297-1E07-4222-93C7-772A0FFF59C7}" type="presParOf" srcId="{86395C98-1F93-4207-BD59-3A89B4FB69D1}" destId="{89E79343-4550-4556-9C92-5EF254FB656E}" srcOrd="2" destOrd="0" presId="urn:microsoft.com/office/officeart/2005/8/layout/vList5"/>
    <dgm:cxn modelId="{D31C5723-2458-4B1E-94C2-5215DC094ED7}" type="presParOf" srcId="{89E79343-4550-4556-9C92-5EF254FB656E}" destId="{C71AF86B-190D-47E9-94E2-2191EF425876}" srcOrd="0" destOrd="0" presId="urn:microsoft.com/office/officeart/2005/8/layout/vList5"/>
    <dgm:cxn modelId="{77849B23-2E29-4E8A-A1E3-16A752FF9C1F}" type="presParOf" srcId="{86395C98-1F93-4207-BD59-3A89B4FB69D1}" destId="{412C10F2-DE42-4DDA-89F3-7DD9423D9CA1}" srcOrd="3" destOrd="0" presId="urn:microsoft.com/office/officeart/2005/8/layout/vList5"/>
    <dgm:cxn modelId="{1E252041-071C-4D23-BF7A-B373DC3C3B56}" type="presParOf" srcId="{86395C98-1F93-4207-BD59-3A89B4FB69D1}" destId="{A284BC39-EB97-4C95-B63A-38876F215302}" srcOrd="4" destOrd="0" presId="urn:microsoft.com/office/officeart/2005/8/layout/vList5"/>
    <dgm:cxn modelId="{5AEBF37A-269A-4FD8-A8A1-7E0CEC63AEC1}" type="presParOf" srcId="{A284BC39-EB97-4C95-B63A-38876F215302}" destId="{F61CB7D9-B44A-4849-AEF8-9BCCC66D4A5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6F8C7-F484-4D0A-97F3-677FD06C737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27BFB1-7777-4040-81DE-B8FE6692AE91}">
      <dgm:prSet/>
      <dgm:spPr>
        <a:solidFill>
          <a:srgbClr val="00CCFF"/>
        </a:solidFill>
      </dgm:spPr>
      <dgm:t>
        <a:bodyPr/>
        <a:lstStyle/>
        <a:p>
          <a:pPr rtl="0"/>
          <a:r>
            <a:rPr lang="en-US" b="1" baseline="0" dirty="0" smtClean="0"/>
            <a:t>Software-as-a-Service (</a:t>
          </a:r>
          <a:r>
            <a:rPr lang="en-US" b="1" baseline="0" dirty="0" err="1" smtClean="0"/>
            <a:t>SaaS</a:t>
          </a:r>
          <a:r>
            <a:rPr lang="en-US" b="1" baseline="0" dirty="0" smtClean="0"/>
            <a:t>)</a:t>
          </a:r>
          <a:r>
            <a:rPr lang="en-US" baseline="0" dirty="0" smtClean="0"/>
            <a:t> Delivers at the software layer. </a:t>
          </a:r>
          <a:r>
            <a:rPr lang="en-US" i="1" baseline="0" dirty="0" smtClean="0"/>
            <a:t>Gmail is an example of </a:t>
          </a:r>
          <a:r>
            <a:rPr lang="en-US" i="1" baseline="0" dirty="0" err="1" smtClean="0"/>
            <a:t>SaaS</a:t>
          </a:r>
          <a:r>
            <a:rPr lang="en-US" i="1" baseline="0" dirty="0" smtClean="0"/>
            <a:t>. </a:t>
          </a:r>
          <a:endParaRPr lang="en-US" i="1" dirty="0"/>
        </a:p>
      </dgm:t>
    </dgm:pt>
    <dgm:pt modelId="{18BF1770-14BB-46C1-AB8E-826D25418423}" type="parTrans" cxnId="{AF275BFF-4569-42D4-BA25-C5533119F3E1}">
      <dgm:prSet/>
      <dgm:spPr/>
      <dgm:t>
        <a:bodyPr/>
        <a:lstStyle/>
        <a:p>
          <a:endParaRPr lang="en-US"/>
        </a:p>
      </dgm:t>
    </dgm:pt>
    <dgm:pt modelId="{967AA4F8-89B0-4633-BF57-8B154B1E4C17}" type="sibTrans" cxnId="{AF275BFF-4569-42D4-BA25-C5533119F3E1}">
      <dgm:prSet/>
      <dgm:spPr/>
      <dgm:t>
        <a:bodyPr/>
        <a:lstStyle/>
        <a:p>
          <a:endParaRPr lang="en-US"/>
        </a:p>
      </dgm:t>
    </dgm:pt>
    <dgm:pt modelId="{385B10EC-640A-46FB-8899-1B835BF1BF7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="1" baseline="0" dirty="0" smtClean="0"/>
            <a:t>Platform-as-a-Service (</a:t>
          </a:r>
          <a:r>
            <a:rPr lang="en-US" b="1" baseline="0" dirty="0" err="1" smtClean="0"/>
            <a:t>PaaS</a:t>
          </a:r>
          <a:r>
            <a:rPr lang="en-US" b="1" baseline="0" dirty="0" smtClean="0"/>
            <a:t>)</a:t>
          </a:r>
          <a:r>
            <a:rPr lang="en-US" baseline="0" dirty="0" smtClean="0"/>
            <a:t> </a:t>
          </a:r>
          <a:br>
            <a:rPr lang="en-US" baseline="0" dirty="0" smtClean="0"/>
          </a:br>
          <a:r>
            <a:rPr lang="en-US" baseline="0" dirty="0" smtClean="0"/>
            <a:t>Delivers IT services on the platform layer, such as an operating system or an application framework. </a:t>
          </a:r>
          <a:endParaRPr lang="en-US" dirty="0"/>
        </a:p>
      </dgm:t>
    </dgm:pt>
    <dgm:pt modelId="{91B91868-1F7C-49D4-851B-DA3DB8CB7DDC}" type="parTrans" cxnId="{BAFBF989-48F5-4F4E-B731-2548AC094EF3}">
      <dgm:prSet/>
      <dgm:spPr/>
      <dgm:t>
        <a:bodyPr/>
        <a:lstStyle/>
        <a:p>
          <a:endParaRPr lang="en-US"/>
        </a:p>
      </dgm:t>
    </dgm:pt>
    <dgm:pt modelId="{1D54EF90-C35A-4EAF-A959-25948BE9BE0C}" type="sibTrans" cxnId="{BAFBF989-48F5-4F4E-B731-2548AC094EF3}">
      <dgm:prSet/>
      <dgm:spPr/>
      <dgm:t>
        <a:bodyPr/>
        <a:lstStyle/>
        <a:p>
          <a:endParaRPr lang="en-US"/>
        </a:p>
      </dgm:t>
    </dgm:pt>
    <dgm:pt modelId="{8AD529BC-BBC0-4C73-BD3D-E0F8CF3FF8D7}">
      <dgm:prSet/>
      <dgm:spPr>
        <a:solidFill>
          <a:schemeClr val="bg1">
            <a:lumMod val="50000"/>
            <a:alpha val="50000"/>
          </a:schemeClr>
        </a:solidFill>
      </dgm:spPr>
      <dgm:t>
        <a:bodyPr/>
        <a:lstStyle/>
        <a:p>
          <a:pPr rtl="0"/>
          <a:r>
            <a:rPr lang="en-US" b="1" baseline="0" dirty="0" smtClean="0"/>
            <a:t>Infrastructure-as-a-Service (</a:t>
          </a:r>
          <a:r>
            <a:rPr lang="en-US" b="1" baseline="0" dirty="0" err="1" smtClean="0"/>
            <a:t>IaaS</a:t>
          </a:r>
          <a:r>
            <a:rPr lang="en-US" b="1" baseline="0" dirty="0" smtClean="0"/>
            <a:t>)</a:t>
          </a:r>
          <a:r>
            <a:rPr lang="en-US" baseline="0" dirty="0" smtClean="0"/>
            <a:t> </a:t>
          </a:r>
          <a:br>
            <a:rPr lang="en-US" baseline="0" dirty="0" smtClean="0"/>
          </a:br>
          <a:r>
            <a:rPr lang="en-US" baseline="0" dirty="0" smtClean="0"/>
            <a:t>Delivers technical infrastructure components such as storage, memory, CPU and network. </a:t>
          </a:r>
          <a:endParaRPr lang="en-US" dirty="0"/>
        </a:p>
      </dgm:t>
    </dgm:pt>
    <dgm:pt modelId="{36C78735-7DC0-4C63-B3AC-F9FFFF8BA312}" type="parTrans" cxnId="{29491194-D775-4047-BB60-6B59DF7F0553}">
      <dgm:prSet/>
      <dgm:spPr/>
      <dgm:t>
        <a:bodyPr/>
        <a:lstStyle/>
        <a:p>
          <a:endParaRPr lang="en-US"/>
        </a:p>
      </dgm:t>
    </dgm:pt>
    <dgm:pt modelId="{94B99FA4-A6D9-41DC-BE8E-DD432677B871}" type="sibTrans" cxnId="{29491194-D775-4047-BB60-6B59DF7F0553}">
      <dgm:prSet/>
      <dgm:spPr/>
      <dgm:t>
        <a:bodyPr/>
        <a:lstStyle/>
        <a:p>
          <a:endParaRPr lang="en-US"/>
        </a:p>
      </dgm:t>
    </dgm:pt>
    <dgm:pt modelId="{AA513FCE-EE13-443B-88B7-87D498DA14B9}" type="pres">
      <dgm:prSet presAssocID="{ED66F8C7-F484-4D0A-97F3-677FD06C737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A39558-AE06-4FB7-9766-A5350904DD7E}" type="pres">
      <dgm:prSet presAssocID="{8627BFB1-7777-4040-81DE-B8FE6692AE91}" presName="circ1" presStyleLbl="vennNode1" presStyleIdx="0" presStyleCnt="3"/>
      <dgm:spPr/>
      <dgm:t>
        <a:bodyPr/>
        <a:lstStyle/>
        <a:p>
          <a:endParaRPr lang="en-US"/>
        </a:p>
      </dgm:t>
    </dgm:pt>
    <dgm:pt modelId="{B3D57F64-8715-4232-93F9-E7B0447EB8C4}" type="pres">
      <dgm:prSet presAssocID="{8627BFB1-7777-4040-81DE-B8FE6692AE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E7DD2-69B8-460B-8C8C-B0FA90825A1A}" type="pres">
      <dgm:prSet presAssocID="{385B10EC-640A-46FB-8899-1B835BF1BF79}" presName="circ2" presStyleLbl="vennNode1" presStyleIdx="1" presStyleCnt="3"/>
      <dgm:spPr/>
      <dgm:t>
        <a:bodyPr/>
        <a:lstStyle/>
        <a:p>
          <a:endParaRPr lang="en-US"/>
        </a:p>
      </dgm:t>
    </dgm:pt>
    <dgm:pt modelId="{6C96A70A-661D-4D25-95E2-75A76ABDB745}" type="pres">
      <dgm:prSet presAssocID="{385B10EC-640A-46FB-8899-1B835BF1BF7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BC934-83B8-4595-BC06-CF9E0420B13D}" type="pres">
      <dgm:prSet presAssocID="{8AD529BC-BBC0-4C73-BD3D-E0F8CF3FF8D7}" presName="circ3" presStyleLbl="vennNode1" presStyleIdx="2" presStyleCnt="3"/>
      <dgm:spPr/>
      <dgm:t>
        <a:bodyPr/>
        <a:lstStyle/>
        <a:p>
          <a:endParaRPr lang="en-US"/>
        </a:p>
      </dgm:t>
    </dgm:pt>
    <dgm:pt modelId="{13AA9907-0519-40B4-8303-2B61CDEFE0A2}" type="pres">
      <dgm:prSet presAssocID="{8AD529BC-BBC0-4C73-BD3D-E0F8CF3FF8D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B6C345-D103-42ED-9B4C-C714E5AFCA17}" type="presOf" srcId="{8627BFB1-7777-4040-81DE-B8FE6692AE91}" destId="{86A39558-AE06-4FB7-9766-A5350904DD7E}" srcOrd="0" destOrd="0" presId="urn:microsoft.com/office/officeart/2005/8/layout/venn1"/>
    <dgm:cxn modelId="{BAFBF989-48F5-4F4E-B731-2548AC094EF3}" srcId="{ED66F8C7-F484-4D0A-97F3-677FD06C7375}" destId="{385B10EC-640A-46FB-8899-1B835BF1BF79}" srcOrd="1" destOrd="0" parTransId="{91B91868-1F7C-49D4-851B-DA3DB8CB7DDC}" sibTransId="{1D54EF90-C35A-4EAF-A959-25948BE9BE0C}"/>
    <dgm:cxn modelId="{27CBF660-5128-4606-AB21-806DA7C6CA47}" type="presOf" srcId="{385B10EC-640A-46FB-8899-1B835BF1BF79}" destId="{6C96A70A-661D-4D25-95E2-75A76ABDB745}" srcOrd="1" destOrd="0" presId="urn:microsoft.com/office/officeart/2005/8/layout/venn1"/>
    <dgm:cxn modelId="{9366DDA5-2E36-4B0E-98ED-1CFE714984D2}" type="presOf" srcId="{ED66F8C7-F484-4D0A-97F3-677FD06C7375}" destId="{AA513FCE-EE13-443B-88B7-87D498DA14B9}" srcOrd="0" destOrd="0" presId="urn:microsoft.com/office/officeart/2005/8/layout/venn1"/>
    <dgm:cxn modelId="{AF275BFF-4569-42D4-BA25-C5533119F3E1}" srcId="{ED66F8C7-F484-4D0A-97F3-677FD06C7375}" destId="{8627BFB1-7777-4040-81DE-B8FE6692AE91}" srcOrd="0" destOrd="0" parTransId="{18BF1770-14BB-46C1-AB8E-826D25418423}" sibTransId="{967AA4F8-89B0-4633-BF57-8B154B1E4C17}"/>
    <dgm:cxn modelId="{29491194-D775-4047-BB60-6B59DF7F0553}" srcId="{ED66F8C7-F484-4D0A-97F3-677FD06C7375}" destId="{8AD529BC-BBC0-4C73-BD3D-E0F8CF3FF8D7}" srcOrd="2" destOrd="0" parTransId="{36C78735-7DC0-4C63-B3AC-F9FFFF8BA312}" sibTransId="{94B99FA4-A6D9-41DC-BE8E-DD432677B871}"/>
    <dgm:cxn modelId="{D5210821-B045-404E-9613-1764A669F9EC}" type="presOf" srcId="{8AD529BC-BBC0-4C73-BD3D-E0F8CF3FF8D7}" destId="{13AA9907-0519-40B4-8303-2B61CDEFE0A2}" srcOrd="1" destOrd="0" presId="urn:microsoft.com/office/officeart/2005/8/layout/venn1"/>
    <dgm:cxn modelId="{65347563-12BE-4033-8F04-6C1F97C24F2B}" type="presOf" srcId="{8627BFB1-7777-4040-81DE-B8FE6692AE91}" destId="{B3D57F64-8715-4232-93F9-E7B0447EB8C4}" srcOrd="1" destOrd="0" presId="urn:microsoft.com/office/officeart/2005/8/layout/venn1"/>
    <dgm:cxn modelId="{5044E633-4688-4344-B5BB-CE356FB5ECD4}" type="presOf" srcId="{8AD529BC-BBC0-4C73-BD3D-E0F8CF3FF8D7}" destId="{C80BC934-83B8-4595-BC06-CF9E0420B13D}" srcOrd="0" destOrd="0" presId="urn:microsoft.com/office/officeart/2005/8/layout/venn1"/>
    <dgm:cxn modelId="{BEF62C95-C821-4A2D-8765-4189F02FA38F}" type="presOf" srcId="{385B10EC-640A-46FB-8899-1B835BF1BF79}" destId="{544E7DD2-69B8-460B-8C8C-B0FA90825A1A}" srcOrd="0" destOrd="0" presId="urn:microsoft.com/office/officeart/2005/8/layout/venn1"/>
    <dgm:cxn modelId="{95D4456E-9BD0-4212-BCAA-8817CF63397F}" type="presParOf" srcId="{AA513FCE-EE13-443B-88B7-87D498DA14B9}" destId="{86A39558-AE06-4FB7-9766-A5350904DD7E}" srcOrd="0" destOrd="0" presId="urn:microsoft.com/office/officeart/2005/8/layout/venn1"/>
    <dgm:cxn modelId="{28AC198F-B8CC-459C-B8BC-FD601C1424E6}" type="presParOf" srcId="{AA513FCE-EE13-443B-88B7-87D498DA14B9}" destId="{B3D57F64-8715-4232-93F9-E7B0447EB8C4}" srcOrd="1" destOrd="0" presId="urn:microsoft.com/office/officeart/2005/8/layout/venn1"/>
    <dgm:cxn modelId="{590DE866-91D5-46DD-9E6F-8CCFD4DDF791}" type="presParOf" srcId="{AA513FCE-EE13-443B-88B7-87D498DA14B9}" destId="{544E7DD2-69B8-460B-8C8C-B0FA90825A1A}" srcOrd="2" destOrd="0" presId="urn:microsoft.com/office/officeart/2005/8/layout/venn1"/>
    <dgm:cxn modelId="{C867FEF0-DCD3-4227-B016-6895AE93624C}" type="presParOf" srcId="{AA513FCE-EE13-443B-88B7-87D498DA14B9}" destId="{6C96A70A-661D-4D25-95E2-75A76ABDB745}" srcOrd="3" destOrd="0" presId="urn:microsoft.com/office/officeart/2005/8/layout/venn1"/>
    <dgm:cxn modelId="{E887DE3D-16DB-43F3-AA63-7E88BC2CBC08}" type="presParOf" srcId="{AA513FCE-EE13-443B-88B7-87D498DA14B9}" destId="{C80BC934-83B8-4595-BC06-CF9E0420B13D}" srcOrd="4" destOrd="0" presId="urn:microsoft.com/office/officeart/2005/8/layout/venn1"/>
    <dgm:cxn modelId="{CD72569F-A25F-41A4-8DF2-10AA541266AE}" type="presParOf" srcId="{AA513FCE-EE13-443B-88B7-87D498DA14B9}" destId="{13AA9907-0519-40B4-8303-2B61CDEFE0A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BC6C69-5D9A-4652-AE5A-01A194450EF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0D2ECC-4009-415D-B4AE-6E0C85534313}">
      <dgm:prSet/>
      <dgm:spPr>
        <a:solidFill>
          <a:srgbClr val="00CCFF"/>
        </a:solidFill>
      </dgm:spPr>
      <dgm:t>
        <a:bodyPr/>
        <a:lstStyle/>
        <a:p>
          <a:pPr rtl="0"/>
          <a:r>
            <a:rPr lang="en-US" b="1" baseline="0" dirty="0" smtClean="0"/>
            <a:t>Financial Energy</a:t>
          </a:r>
          <a:endParaRPr lang="en-US" dirty="0"/>
        </a:p>
      </dgm:t>
    </dgm:pt>
    <dgm:pt modelId="{FFC6E33B-D279-4EAD-B06C-DF18A02B880E}" type="parTrans" cxnId="{F7232190-4E1F-4927-8049-E747F543C988}">
      <dgm:prSet/>
      <dgm:spPr/>
      <dgm:t>
        <a:bodyPr/>
        <a:lstStyle/>
        <a:p>
          <a:endParaRPr lang="en-US"/>
        </a:p>
      </dgm:t>
    </dgm:pt>
    <dgm:pt modelId="{D7E9D15D-B6A8-4394-8C81-59CCDD009ABB}" type="sibTrans" cxnId="{F7232190-4E1F-4927-8049-E747F543C988}">
      <dgm:prSet/>
      <dgm:spPr/>
      <dgm:t>
        <a:bodyPr/>
        <a:lstStyle/>
        <a:p>
          <a:endParaRPr lang="en-US"/>
        </a:p>
      </dgm:t>
    </dgm:pt>
    <dgm:pt modelId="{0A37903E-20B8-4B19-B21C-0B6408FBE473}">
      <dgm:prSet/>
      <dgm:spPr>
        <a:ln>
          <a:solidFill>
            <a:srgbClr val="00CCFF"/>
          </a:solidFill>
        </a:ln>
      </dgm:spPr>
      <dgm:t>
        <a:bodyPr/>
        <a:lstStyle/>
        <a:p>
          <a:pPr rtl="0"/>
          <a:r>
            <a:rPr lang="en-US" smtClean="0"/>
            <a:t>Capital costs reduced by 50-60%</a:t>
          </a:r>
          <a:endParaRPr lang="en-US"/>
        </a:p>
      </dgm:t>
    </dgm:pt>
    <dgm:pt modelId="{FD9FE543-142A-4663-8123-168E6011EFA4}" type="parTrans" cxnId="{A1561D8B-3E6C-4B74-8C5F-D1BE8FF66891}">
      <dgm:prSet/>
      <dgm:spPr>
        <a:ln>
          <a:solidFill>
            <a:srgbClr val="00CCFF"/>
          </a:solidFill>
        </a:ln>
      </dgm:spPr>
      <dgm:t>
        <a:bodyPr/>
        <a:lstStyle/>
        <a:p>
          <a:endParaRPr lang="en-US"/>
        </a:p>
      </dgm:t>
    </dgm:pt>
    <dgm:pt modelId="{67D3D79D-D046-4F8E-96C2-D6D2B6808A09}" type="sibTrans" cxnId="{A1561D8B-3E6C-4B74-8C5F-D1BE8FF66891}">
      <dgm:prSet/>
      <dgm:spPr/>
      <dgm:t>
        <a:bodyPr/>
        <a:lstStyle/>
        <a:p>
          <a:endParaRPr lang="en-US"/>
        </a:p>
      </dgm:t>
    </dgm:pt>
    <dgm:pt modelId="{6B2F6113-652D-4495-B668-D962E2360368}">
      <dgm:prSet/>
      <dgm:spPr>
        <a:ln>
          <a:solidFill>
            <a:srgbClr val="00CCFF"/>
          </a:solidFill>
        </a:ln>
      </dgm:spPr>
      <dgm:t>
        <a:bodyPr/>
        <a:lstStyle/>
        <a:p>
          <a:pPr rtl="0"/>
          <a:r>
            <a:rPr lang="en-US" smtClean="0"/>
            <a:t>Delayed datacenter expansion</a:t>
          </a:r>
          <a:endParaRPr lang="en-US"/>
        </a:p>
      </dgm:t>
    </dgm:pt>
    <dgm:pt modelId="{4B140A53-48D3-4179-8A04-3450A64344C1}" type="parTrans" cxnId="{98AA28F8-3666-4FD9-9F39-3271F81937B9}">
      <dgm:prSet/>
      <dgm:spPr>
        <a:ln>
          <a:solidFill>
            <a:srgbClr val="00CCFF"/>
          </a:solidFill>
        </a:ln>
      </dgm:spPr>
      <dgm:t>
        <a:bodyPr/>
        <a:lstStyle/>
        <a:p>
          <a:endParaRPr lang="en-US"/>
        </a:p>
      </dgm:t>
    </dgm:pt>
    <dgm:pt modelId="{F94829CE-7C7A-468E-91FF-716C0AF3011C}" type="sibTrans" cxnId="{98AA28F8-3666-4FD9-9F39-3271F81937B9}">
      <dgm:prSet/>
      <dgm:spPr/>
      <dgm:t>
        <a:bodyPr/>
        <a:lstStyle/>
        <a:p>
          <a:endParaRPr lang="en-US"/>
        </a:p>
      </dgm:t>
    </dgm:pt>
    <dgm:pt modelId="{F08C124A-C265-4070-BB51-6074D359A69C}">
      <dgm:prSet/>
      <dgm:spPr>
        <a:ln>
          <a:solidFill>
            <a:srgbClr val="00CCFF"/>
          </a:solidFill>
        </a:ln>
      </dgm:spPr>
      <dgm:t>
        <a:bodyPr/>
        <a:lstStyle/>
        <a:p>
          <a:pPr rtl="0"/>
          <a:r>
            <a:rPr lang="en-US" smtClean="0"/>
            <a:t>Operational costs reduced by 25%</a:t>
          </a:r>
          <a:endParaRPr lang="en-US"/>
        </a:p>
      </dgm:t>
    </dgm:pt>
    <dgm:pt modelId="{AF4EC763-BBCE-431A-861A-2116779D2E88}" type="parTrans" cxnId="{6683945D-638E-4AB8-9198-9C39C1285EC9}">
      <dgm:prSet/>
      <dgm:spPr>
        <a:ln>
          <a:solidFill>
            <a:srgbClr val="00CCFF"/>
          </a:solidFill>
        </a:ln>
      </dgm:spPr>
      <dgm:t>
        <a:bodyPr/>
        <a:lstStyle/>
        <a:p>
          <a:endParaRPr lang="en-US"/>
        </a:p>
      </dgm:t>
    </dgm:pt>
    <dgm:pt modelId="{7E1589B9-A442-4402-AF4F-07C8B1394C04}" type="sibTrans" cxnId="{6683945D-638E-4AB8-9198-9C39C1285EC9}">
      <dgm:prSet/>
      <dgm:spPr/>
      <dgm:t>
        <a:bodyPr/>
        <a:lstStyle/>
        <a:p>
          <a:endParaRPr lang="en-US"/>
        </a:p>
      </dgm:t>
    </dgm:pt>
    <dgm:pt modelId="{BCC67B3E-25B4-44EA-87AD-BEB86F20BA5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b="1" baseline="0" dirty="0" smtClean="0"/>
            <a:t>Human Energy</a:t>
          </a:r>
          <a:endParaRPr lang="en-US" dirty="0"/>
        </a:p>
      </dgm:t>
    </dgm:pt>
    <dgm:pt modelId="{FBF21563-7B44-4AF1-AA85-EF05A38682C7}" type="parTrans" cxnId="{EAEF45CA-0F2C-429B-8758-B1B09DB2F9B9}">
      <dgm:prSet/>
      <dgm:spPr/>
      <dgm:t>
        <a:bodyPr/>
        <a:lstStyle/>
        <a:p>
          <a:endParaRPr lang="en-US"/>
        </a:p>
      </dgm:t>
    </dgm:pt>
    <dgm:pt modelId="{4FD34AFC-20C5-47A6-BA6E-2D128D4953E4}" type="sibTrans" cxnId="{EAEF45CA-0F2C-429B-8758-B1B09DB2F9B9}">
      <dgm:prSet/>
      <dgm:spPr/>
      <dgm:t>
        <a:bodyPr/>
        <a:lstStyle/>
        <a:p>
          <a:endParaRPr lang="en-US"/>
        </a:p>
      </dgm:t>
    </dgm:pt>
    <dgm:pt modelId="{D20D2383-26A9-43CE-BA68-96B1E57C0FEC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en-US" smtClean="0"/>
            <a:t>Average of 33% reduction in routine admin time </a:t>
          </a:r>
          <a:r>
            <a:rPr lang="en-US" i="1" smtClean="0"/>
            <a:t>(example: provision a server in minutes)</a:t>
          </a:r>
          <a:endParaRPr lang="en-US"/>
        </a:p>
      </dgm:t>
    </dgm:pt>
    <dgm:pt modelId="{0965FF44-A61A-4E47-84A0-9F4A331287E1}" type="parTrans" cxnId="{E802928C-2E6D-45F4-8961-562ABF6F6F12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77E22240-BFE6-4CF6-A914-8F7E86303E75}" type="sibTrans" cxnId="{E802928C-2E6D-45F4-8961-562ABF6F6F12}">
      <dgm:prSet/>
      <dgm:spPr/>
      <dgm:t>
        <a:bodyPr/>
        <a:lstStyle/>
        <a:p>
          <a:endParaRPr lang="en-US"/>
        </a:p>
      </dgm:t>
    </dgm:pt>
    <dgm:pt modelId="{7BA94DAC-CB08-44CA-A410-3C5388F5C0A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="1" baseline="0" dirty="0" smtClean="0"/>
            <a:t>Earth’s Energy</a:t>
          </a:r>
          <a:endParaRPr lang="en-US" dirty="0"/>
        </a:p>
      </dgm:t>
    </dgm:pt>
    <dgm:pt modelId="{55D02DBA-ED78-4B35-91D8-1BFB26BA652D}" type="parTrans" cxnId="{2DF0EF02-CD1D-414F-BEFD-06B5846A71C0}">
      <dgm:prSet/>
      <dgm:spPr/>
      <dgm:t>
        <a:bodyPr/>
        <a:lstStyle/>
        <a:p>
          <a:endParaRPr lang="en-US"/>
        </a:p>
      </dgm:t>
    </dgm:pt>
    <dgm:pt modelId="{572173CC-DA3B-428B-95D6-62A827BAF11D}" type="sibTrans" cxnId="{2DF0EF02-CD1D-414F-BEFD-06B5846A71C0}">
      <dgm:prSet/>
      <dgm:spPr/>
      <dgm:t>
        <a:bodyPr/>
        <a:lstStyle/>
        <a:p>
          <a:endParaRPr lang="en-US"/>
        </a:p>
      </dgm:t>
    </dgm:pt>
    <dgm:pt modelId="{A9AE6D0F-919D-4683-A600-6AFA6D948D5D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US" smtClean="0"/>
            <a:t>Up to 80% reduction in energy costs</a:t>
          </a:r>
          <a:endParaRPr lang="en-US"/>
        </a:p>
      </dgm:t>
    </dgm:pt>
    <dgm:pt modelId="{B768F9E2-C278-48AA-88F7-C6B74CEB9C5D}" type="parTrans" cxnId="{EE1601C5-EDE0-4BA5-AED6-992C0969260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248850C-3775-46B9-BDBA-BC4C734CFC69}" type="sibTrans" cxnId="{EE1601C5-EDE0-4BA5-AED6-992C0969260B}">
      <dgm:prSet/>
      <dgm:spPr/>
      <dgm:t>
        <a:bodyPr/>
        <a:lstStyle/>
        <a:p>
          <a:endParaRPr lang="en-US"/>
        </a:p>
      </dgm:t>
    </dgm:pt>
    <dgm:pt modelId="{0EBD18BE-5C06-4BC4-BEFD-82BE81ED5A6E}" type="pres">
      <dgm:prSet presAssocID="{90BC6C69-5D9A-4652-AE5A-01A194450E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B21CE0-CFBE-4F19-93FF-27BEB66DF1B0}" type="pres">
      <dgm:prSet presAssocID="{D60D2ECC-4009-415D-B4AE-6E0C85534313}" presName="root" presStyleCnt="0"/>
      <dgm:spPr/>
    </dgm:pt>
    <dgm:pt modelId="{6219531B-04F4-4EE2-892F-BE79C7262FD2}" type="pres">
      <dgm:prSet presAssocID="{D60D2ECC-4009-415D-B4AE-6E0C85534313}" presName="rootComposite" presStyleCnt="0"/>
      <dgm:spPr/>
    </dgm:pt>
    <dgm:pt modelId="{98E3AF81-B076-4098-94B5-8661FC9F3322}" type="pres">
      <dgm:prSet presAssocID="{D60D2ECC-4009-415D-B4AE-6E0C85534313}" presName="rootText" presStyleLbl="node1" presStyleIdx="0" presStyleCnt="3"/>
      <dgm:spPr/>
      <dgm:t>
        <a:bodyPr/>
        <a:lstStyle/>
        <a:p>
          <a:endParaRPr lang="en-US"/>
        </a:p>
      </dgm:t>
    </dgm:pt>
    <dgm:pt modelId="{8C1AC84E-0EAC-4316-8DA2-CD3F28A99EBB}" type="pres">
      <dgm:prSet presAssocID="{D60D2ECC-4009-415D-B4AE-6E0C85534313}" presName="rootConnector" presStyleLbl="node1" presStyleIdx="0" presStyleCnt="3"/>
      <dgm:spPr/>
      <dgm:t>
        <a:bodyPr/>
        <a:lstStyle/>
        <a:p>
          <a:endParaRPr lang="en-US"/>
        </a:p>
      </dgm:t>
    </dgm:pt>
    <dgm:pt modelId="{BE484722-34AA-4BC3-BE94-8C7B977C861C}" type="pres">
      <dgm:prSet presAssocID="{D60D2ECC-4009-415D-B4AE-6E0C85534313}" presName="childShape" presStyleCnt="0"/>
      <dgm:spPr/>
    </dgm:pt>
    <dgm:pt modelId="{69C7CDC8-A682-431F-A19D-A3E7087F018A}" type="pres">
      <dgm:prSet presAssocID="{FD9FE543-142A-4663-8123-168E6011EFA4}" presName="Name13" presStyleLbl="parChTrans1D2" presStyleIdx="0" presStyleCnt="5"/>
      <dgm:spPr/>
      <dgm:t>
        <a:bodyPr/>
        <a:lstStyle/>
        <a:p>
          <a:endParaRPr lang="en-US"/>
        </a:p>
      </dgm:t>
    </dgm:pt>
    <dgm:pt modelId="{5403BFAB-EE00-4CD6-86D3-08687D248A41}" type="pres">
      <dgm:prSet presAssocID="{0A37903E-20B8-4B19-B21C-0B6408FBE473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C3B26-7EC6-46EF-8F12-D2587CEDD5DA}" type="pres">
      <dgm:prSet presAssocID="{4B140A53-48D3-4179-8A04-3450A64344C1}" presName="Name13" presStyleLbl="parChTrans1D2" presStyleIdx="1" presStyleCnt="5"/>
      <dgm:spPr/>
      <dgm:t>
        <a:bodyPr/>
        <a:lstStyle/>
        <a:p>
          <a:endParaRPr lang="en-US"/>
        </a:p>
      </dgm:t>
    </dgm:pt>
    <dgm:pt modelId="{68640D93-B460-449D-B9AD-D5A93022D1CF}" type="pres">
      <dgm:prSet presAssocID="{6B2F6113-652D-4495-B668-D962E2360368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A4E8D-13B4-4D86-98EA-95F8F9B89784}" type="pres">
      <dgm:prSet presAssocID="{AF4EC763-BBCE-431A-861A-2116779D2E88}" presName="Name13" presStyleLbl="parChTrans1D2" presStyleIdx="2" presStyleCnt="5"/>
      <dgm:spPr/>
      <dgm:t>
        <a:bodyPr/>
        <a:lstStyle/>
        <a:p>
          <a:endParaRPr lang="en-US"/>
        </a:p>
      </dgm:t>
    </dgm:pt>
    <dgm:pt modelId="{B0C23384-995B-4AF9-8C20-6336D5F7DA8C}" type="pres">
      <dgm:prSet presAssocID="{F08C124A-C265-4070-BB51-6074D359A69C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57BC2-EB76-4CFD-BC98-E1E155D5A1F9}" type="pres">
      <dgm:prSet presAssocID="{BCC67B3E-25B4-44EA-87AD-BEB86F20BA5E}" presName="root" presStyleCnt="0"/>
      <dgm:spPr/>
    </dgm:pt>
    <dgm:pt modelId="{74E08AF3-E0A2-4593-8135-B7588214917D}" type="pres">
      <dgm:prSet presAssocID="{BCC67B3E-25B4-44EA-87AD-BEB86F20BA5E}" presName="rootComposite" presStyleCnt="0"/>
      <dgm:spPr/>
    </dgm:pt>
    <dgm:pt modelId="{DE583464-E188-4B50-BEB9-AF9D17E79E63}" type="pres">
      <dgm:prSet presAssocID="{BCC67B3E-25B4-44EA-87AD-BEB86F20BA5E}" presName="rootText" presStyleLbl="node1" presStyleIdx="1" presStyleCnt="3"/>
      <dgm:spPr/>
      <dgm:t>
        <a:bodyPr/>
        <a:lstStyle/>
        <a:p>
          <a:endParaRPr lang="en-US"/>
        </a:p>
      </dgm:t>
    </dgm:pt>
    <dgm:pt modelId="{9C558CE0-49EE-4FD3-935E-62719CAD9CD5}" type="pres">
      <dgm:prSet presAssocID="{BCC67B3E-25B4-44EA-87AD-BEB86F20BA5E}" presName="rootConnector" presStyleLbl="node1" presStyleIdx="1" presStyleCnt="3"/>
      <dgm:spPr/>
      <dgm:t>
        <a:bodyPr/>
        <a:lstStyle/>
        <a:p>
          <a:endParaRPr lang="en-US"/>
        </a:p>
      </dgm:t>
    </dgm:pt>
    <dgm:pt modelId="{5FE160AB-B738-407D-A805-61CCED6A9AC2}" type="pres">
      <dgm:prSet presAssocID="{BCC67B3E-25B4-44EA-87AD-BEB86F20BA5E}" presName="childShape" presStyleCnt="0"/>
      <dgm:spPr/>
    </dgm:pt>
    <dgm:pt modelId="{41F23BDF-C577-4658-8F15-826B70DFF853}" type="pres">
      <dgm:prSet presAssocID="{0965FF44-A61A-4E47-84A0-9F4A331287E1}" presName="Name13" presStyleLbl="parChTrans1D2" presStyleIdx="3" presStyleCnt="5"/>
      <dgm:spPr/>
      <dgm:t>
        <a:bodyPr/>
        <a:lstStyle/>
        <a:p>
          <a:endParaRPr lang="en-US"/>
        </a:p>
      </dgm:t>
    </dgm:pt>
    <dgm:pt modelId="{6B3139D9-95DC-4C12-A32F-35EB15EA3621}" type="pres">
      <dgm:prSet presAssocID="{D20D2383-26A9-43CE-BA68-96B1E57C0FEC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D7F-0AA3-4CDF-9837-5615F4E85C30}" type="pres">
      <dgm:prSet presAssocID="{7BA94DAC-CB08-44CA-A410-3C5388F5C0AB}" presName="root" presStyleCnt="0"/>
      <dgm:spPr/>
    </dgm:pt>
    <dgm:pt modelId="{430DAAAD-6DC6-4B99-B2E3-9925B70CC3C8}" type="pres">
      <dgm:prSet presAssocID="{7BA94DAC-CB08-44CA-A410-3C5388F5C0AB}" presName="rootComposite" presStyleCnt="0"/>
      <dgm:spPr/>
    </dgm:pt>
    <dgm:pt modelId="{9F513F8B-18BB-4636-9EDD-606319FAFE70}" type="pres">
      <dgm:prSet presAssocID="{7BA94DAC-CB08-44CA-A410-3C5388F5C0AB}" presName="rootText" presStyleLbl="node1" presStyleIdx="2" presStyleCnt="3"/>
      <dgm:spPr/>
      <dgm:t>
        <a:bodyPr/>
        <a:lstStyle/>
        <a:p>
          <a:endParaRPr lang="en-US"/>
        </a:p>
      </dgm:t>
    </dgm:pt>
    <dgm:pt modelId="{7741E335-9BCA-47C9-9D1F-50FAD704BB09}" type="pres">
      <dgm:prSet presAssocID="{7BA94DAC-CB08-44CA-A410-3C5388F5C0AB}" presName="rootConnector" presStyleLbl="node1" presStyleIdx="2" presStyleCnt="3"/>
      <dgm:spPr/>
      <dgm:t>
        <a:bodyPr/>
        <a:lstStyle/>
        <a:p>
          <a:endParaRPr lang="en-US"/>
        </a:p>
      </dgm:t>
    </dgm:pt>
    <dgm:pt modelId="{8F7758B8-05FB-4E78-AF3F-8E5148CF3A09}" type="pres">
      <dgm:prSet presAssocID="{7BA94DAC-CB08-44CA-A410-3C5388F5C0AB}" presName="childShape" presStyleCnt="0"/>
      <dgm:spPr/>
    </dgm:pt>
    <dgm:pt modelId="{6CF0CA38-29AF-46C8-AA4C-7A5C47CBFA4B}" type="pres">
      <dgm:prSet presAssocID="{B768F9E2-C278-48AA-88F7-C6B74CEB9C5D}" presName="Name13" presStyleLbl="parChTrans1D2" presStyleIdx="4" presStyleCnt="5"/>
      <dgm:spPr/>
      <dgm:t>
        <a:bodyPr/>
        <a:lstStyle/>
        <a:p>
          <a:endParaRPr lang="en-US"/>
        </a:p>
      </dgm:t>
    </dgm:pt>
    <dgm:pt modelId="{785BA3EC-639C-47B4-AC77-9CA80E429611}" type="pres">
      <dgm:prSet presAssocID="{A9AE6D0F-919D-4683-A600-6AFA6D948D5D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250B67-10B5-4908-A27E-A31BDB7FC1B0}" type="presOf" srcId="{90BC6C69-5D9A-4652-AE5A-01A194450EFC}" destId="{0EBD18BE-5C06-4BC4-BEFD-82BE81ED5A6E}" srcOrd="0" destOrd="0" presId="urn:microsoft.com/office/officeart/2005/8/layout/hierarchy3"/>
    <dgm:cxn modelId="{BE43E131-3A8A-4038-A79C-FBF98B1F1479}" type="presOf" srcId="{7BA94DAC-CB08-44CA-A410-3C5388F5C0AB}" destId="{9F513F8B-18BB-4636-9EDD-606319FAFE70}" srcOrd="0" destOrd="0" presId="urn:microsoft.com/office/officeart/2005/8/layout/hierarchy3"/>
    <dgm:cxn modelId="{E802928C-2E6D-45F4-8961-562ABF6F6F12}" srcId="{BCC67B3E-25B4-44EA-87AD-BEB86F20BA5E}" destId="{D20D2383-26A9-43CE-BA68-96B1E57C0FEC}" srcOrd="0" destOrd="0" parTransId="{0965FF44-A61A-4E47-84A0-9F4A331287E1}" sibTransId="{77E22240-BFE6-4CF6-A914-8F7E86303E75}"/>
    <dgm:cxn modelId="{98AA28F8-3666-4FD9-9F39-3271F81937B9}" srcId="{D60D2ECC-4009-415D-B4AE-6E0C85534313}" destId="{6B2F6113-652D-4495-B668-D962E2360368}" srcOrd="1" destOrd="0" parTransId="{4B140A53-48D3-4179-8A04-3450A64344C1}" sibTransId="{F94829CE-7C7A-468E-91FF-716C0AF3011C}"/>
    <dgm:cxn modelId="{AB8869DB-35B2-4C07-BB88-49FF654CEEA2}" type="presOf" srcId="{BCC67B3E-25B4-44EA-87AD-BEB86F20BA5E}" destId="{DE583464-E188-4B50-BEB9-AF9D17E79E63}" srcOrd="0" destOrd="0" presId="urn:microsoft.com/office/officeart/2005/8/layout/hierarchy3"/>
    <dgm:cxn modelId="{5E433402-C48B-46A1-8511-3F0869F13A01}" type="presOf" srcId="{0A37903E-20B8-4B19-B21C-0B6408FBE473}" destId="{5403BFAB-EE00-4CD6-86D3-08687D248A41}" srcOrd="0" destOrd="0" presId="urn:microsoft.com/office/officeart/2005/8/layout/hierarchy3"/>
    <dgm:cxn modelId="{F7232190-4E1F-4927-8049-E747F543C988}" srcId="{90BC6C69-5D9A-4652-AE5A-01A194450EFC}" destId="{D60D2ECC-4009-415D-B4AE-6E0C85534313}" srcOrd="0" destOrd="0" parTransId="{FFC6E33B-D279-4EAD-B06C-DF18A02B880E}" sibTransId="{D7E9D15D-B6A8-4394-8C81-59CCDD009ABB}"/>
    <dgm:cxn modelId="{4271E7BE-9E53-41CF-A4D2-9B2990D17C5D}" type="presOf" srcId="{6B2F6113-652D-4495-B668-D962E2360368}" destId="{68640D93-B460-449D-B9AD-D5A93022D1CF}" srcOrd="0" destOrd="0" presId="urn:microsoft.com/office/officeart/2005/8/layout/hierarchy3"/>
    <dgm:cxn modelId="{AA4A6977-F342-4ECA-887E-8E092216B140}" type="presOf" srcId="{F08C124A-C265-4070-BB51-6074D359A69C}" destId="{B0C23384-995B-4AF9-8C20-6336D5F7DA8C}" srcOrd="0" destOrd="0" presId="urn:microsoft.com/office/officeart/2005/8/layout/hierarchy3"/>
    <dgm:cxn modelId="{B6308A8F-6B24-4892-A50D-DA21001D662E}" type="presOf" srcId="{A9AE6D0F-919D-4683-A600-6AFA6D948D5D}" destId="{785BA3EC-639C-47B4-AC77-9CA80E429611}" srcOrd="0" destOrd="0" presId="urn:microsoft.com/office/officeart/2005/8/layout/hierarchy3"/>
    <dgm:cxn modelId="{6365B8C3-0586-4A42-9E3F-44F2D976B6C6}" type="presOf" srcId="{FD9FE543-142A-4663-8123-168E6011EFA4}" destId="{69C7CDC8-A682-431F-A19D-A3E7087F018A}" srcOrd="0" destOrd="0" presId="urn:microsoft.com/office/officeart/2005/8/layout/hierarchy3"/>
    <dgm:cxn modelId="{8079F983-4618-4117-AF1D-C0FAD1CCC06E}" type="presOf" srcId="{B768F9E2-C278-48AA-88F7-C6B74CEB9C5D}" destId="{6CF0CA38-29AF-46C8-AA4C-7A5C47CBFA4B}" srcOrd="0" destOrd="0" presId="urn:microsoft.com/office/officeart/2005/8/layout/hierarchy3"/>
    <dgm:cxn modelId="{CAE49330-E703-4C49-861B-0BC9C531A040}" type="presOf" srcId="{AF4EC763-BBCE-431A-861A-2116779D2E88}" destId="{6F3A4E8D-13B4-4D86-98EA-95F8F9B89784}" srcOrd="0" destOrd="0" presId="urn:microsoft.com/office/officeart/2005/8/layout/hierarchy3"/>
    <dgm:cxn modelId="{CBF06135-F4B2-4BFC-96E8-6D0B2CB37D2B}" type="presOf" srcId="{D60D2ECC-4009-415D-B4AE-6E0C85534313}" destId="{98E3AF81-B076-4098-94B5-8661FC9F3322}" srcOrd="0" destOrd="0" presId="urn:microsoft.com/office/officeart/2005/8/layout/hierarchy3"/>
    <dgm:cxn modelId="{78523E20-90DD-45EB-9725-4C5EF97CFB4D}" type="presOf" srcId="{D20D2383-26A9-43CE-BA68-96B1E57C0FEC}" destId="{6B3139D9-95DC-4C12-A32F-35EB15EA3621}" srcOrd="0" destOrd="0" presId="urn:microsoft.com/office/officeart/2005/8/layout/hierarchy3"/>
    <dgm:cxn modelId="{D9A293B1-99BC-456C-A49E-D91E5F75BD91}" type="presOf" srcId="{0965FF44-A61A-4E47-84A0-9F4A331287E1}" destId="{41F23BDF-C577-4658-8F15-826B70DFF853}" srcOrd="0" destOrd="0" presId="urn:microsoft.com/office/officeart/2005/8/layout/hierarchy3"/>
    <dgm:cxn modelId="{EA17AF6F-9AEF-4569-A054-9A28E2743288}" type="presOf" srcId="{7BA94DAC-CB08-44CA-A410-3C5388F5C0AB}" destId="{7741E335-9BCA-47C9-9D1F-50FAD704BB09}" srcOrd="1" destOrd="0" presId="urn:microsoft.com/office/officeart/2005/8/layout/hierarchy3"/>
    <dgm:cxn modelId="{A1561D8B-3E6C-4B74-8C5F-D1BE8FF66891}" srcId="{D60D2ECC-4009-415D-B4AE-6E0C85534313}" destId="{0A37903E-20B8-4B19-B21C-0B6408FBE473}" srcOrd="0" destOrd="0" parTransId="{FD9FE543-142A-4663-8123-168E6011EFA4}" sibTransId="{67D3D79D-D046-4F8E-96C2-D6D2B6808A09}"/>
    <dgm:cxn modelId="{2DF0EF02-CD1D-414F-BEFD-06B5846A71C0}" srcId="{90BC6C69-5D9A-4652-AE5A-01A194450EFC}" destId="{7BA94DAC-CB08-44CA-A410-3C5388F5C0AB}" srcOrd="2" destOrd="0" parTransId="{55D02DBA-ED78-4B35-91D8-1BFB26BA652D}" sibTransId="{572173CC-DA3B-428B-95D6-62A827BAF11D}"/>
    <dgm:cxn modelId="{EE1601C5-EDE0-4BA5-AED6-992C0969260B}" srcId="{7BA94DAC-CB08-44CA-A410-3C5388F5C0AB}" destId="{A9AE6D0F-919D-4683-A600-6AFA6D948D5D}" srcOrd="0" destOrd="0" parTransId="{B768F9E2-C278-48AA-88F7-C6B74CEB9C5D}" sibTransId="{A248850C-3775-46B9-BDBA-BC4C734CFC69}"/>
    <dgm:cxn modelId="{6683945D-638E-4AB8-9198-9C39C1285EC9}" srcId="{D60D2ECC-4009-415D-B4AE-6E0C85534313}" destId="{F08C124A-C265-4070-BB51-6074D359A69C}" srcOrd="2" destOrd="0" parTransId="{AF4EC763-BBCE-431A-861A-2116779D2E88}" sibTransId="{7E1589B9-A442-4402-AF4F-07C8B1394C04}"/>
    <dgm:cxn modelId="{EAEF45CA-0F2C-429B-8758-B1B09DB2F9B9}" srcId="{90BC6C69-5D9A-4652-AE5A-01A194450EFC}" destId="{BCC67B3E-25B4-44EA-87AD-BEB86F20BA5E}" srcOrd="1" destOrd="0" parTransId="{FBF21563-7B44-4AF1-AA85-EF05A38682C7}" sibTransId="{4FD34AFC-20C5-47A6-BA6E-2D128D4953E4}"/>
    <dgm:cxn modelId="{9F62FE4A-7DB9-4533-8743-9AB7D5206465}" type="presOf" srcId="{BCC67B3E-25B4-44EA-87AD-BEB86F20BA5E}" destId="{9C558CE0-49EE-4FD3-935E-62719CAD9CD5}" srcOrd="1" destOrd="0" presId="urn:microsoft.com/office/officeart/2005/8/layout/hierarchy3"/>
    <dgm:cxn modelId="{2CDB09A0-63A1-441D-91A6-F3A118222D96}" type="presOf" srcId="{D60D2ECC-4009-415D-B4AE-6E0C85534313}" destId="{8C1AC84E-0EAC-4316-8DA2-CD3F28A99EBB}" srcOrd="1" destOrd="0" presId="urn:microsoft.com/office/officeart/2005/8/layout/hierarchy3"/>
    <dgm:cxn modelId="{5C366255-4B49-4928-8578-31AA62DB838B}" type="presOf" srcId="{4B140A53-48D3-4179-8A04-3450A64344C1}" destId="{25FC3B26-7EC6-46EF-8F12-D2587CEDD5DA}" srcOrd="0" destOrd="0" presId="urn:microsoft.com/office/officeart/2005/8/layout/hierarchy3"/>
    <dgm:cxn modelId="{481D6C75-1B20-40D8-92A2-3D19C2F0BC17}" type="presParOf" srcId="{0EBD18BE-5C06-4BC4-BEFD-82BE81ED5A6E}" destId="{DEB21CE0-CFBE-4F19-93FF-27BEB66DF1B0}" srcOrd="0" destOrd="0" presId="urn:microsoft.com/office/officeart/2005/8/layout/hierarchy3"/>
    <dgm:cxn modelId="{FA9BBF0C-63C9-41EF-A661-8AC0BCD51221}" type="presParOf" srcId="{DEB21CE0-CFBE-4F19-93FF-27BEB66DF1B0}" destId="{6219531B-04F4-4EE2-892F-BE79C7262FD2}" srcOrd="0" destOrd="0" presId="urn:microsoft.com/office/officeart/2005/8/layout/hierarchy3"/>
    <dgm:cxn modelId="{7BF03C10-F78E-4BFC-822C-1E7A00043F8F}" type="presParOf" srcId="{6219531B-04F4-4EE2-892F-BE79C7262FD2}" destId="{98E3AF81-B076-4098-94B5-8661FC9F3322}" srcOrd="0" destOrd="0" presId="urn:microsoft.com/office/officeart/2005/8/layout/hierarchy3"/>
    <dgm:cxn modelId="{3AD7EDD0-D050-4C71-8F55-E9DE0363FE03}" type="presParOf" srcId="{6219531B-04F4-4EE2-892F-BE79C7262FD2}" destId="{8C1AC84E-0EAC-4316-8DA2-CD3F28A99EBB}" srcOrd="1" destOrd="0" presId="urn:microsoft.com/office/officeart/2005/8/layout/hierarchy3"/>
    <dgm:cxn modelId="{75E02D27-9414-4EB2-9499-E1C1AB330FE5}" type="presParOf" srcId="{DEB21CE0-CFBE-4F19-93FF-27BEB66DF1B0}" destId="{BE484722-34AA-4BC3-BE94-8C7B977C861C}" srcOrd="1" destOrd="0" presId="urn:microsoft.com/office/officeart/2005/8/layout/hierarchy3"/>
    <dgm:cxn modelId="{5AF2FC07-A70C-4B94-A89F-87F641B64D38}" type="presParOf" srcId="{BE484722-34AA-4BC3-BE94-8C7B977C861C}" destId="{69C7CDC8-A682-431F-A19D-A3E7087F018A}" srcOrd="0" destOrd="0" presId="urn:microsoft.com/office/officeart/2005/8/layout/hierarchy3"/>
    <dgm:cxn modelId="{E3EA9E93-D232-4BA6-A38A-0AF8AF84B076}" type="presParOf" srcId="{BE484722-34AA-4BC3-BE94-8C7B977C861C}" destId="{5403BFAB-EE00-4CD6-86D3-08687D248A41}" srcOrd="1" destOrd="0" presId="urn:microsoft.com/office/officeart/2005/8/layout/hierarchy3"/>
    <dgm:cxn modelId="{A0A9CA51-8334-434B-9DC0-45A2FD5FE89F}" type="presParOf" srcId="{BE484722-34AA-4BC3-BE94-8C7B977C861C}" destId="{25FC3B26-7EC6-46EF-8F12-D2587CEDD5DA}" srcOrd="2" destOrd="0" presId="urn:microsoft.com/office/officeart/2005/8/layout/hierarchy3"/>
    <dgm:cxn modelId="{2BFE1685-F074-4E91-B943-5414AAF570C6}" type="presParOf" srcId="{BE484722-34AA-4BC3-BE94-8C7B977C861C}" destId="{68640D93-B460-449D-B9AD-D5A93022D1CF}" srcOrd="3" destOrd="0" presId="urn:microsoft.com/office/officeart/2005/8/layout/hierarchy3"/>
    <dgm:cxn modelId="{81B03F6F-AC9B-4E42-9F83-A18F1F331283}" type="presParOf" srcId="{BE484722-34AA-4BC3-BE94-8C7B977C861C}" destId="{6F3A4E8D-13B4-4D86-98EA-95F8F9B89784}" srcOrd="4" destOrd="0" presId="urn:microsoft.com/office/officeart/2005/8/layout/hierarchy3"/>
    <dgm:cxn modelId="{C1965936-8BD9-45B0-BBFE-09B5E8EDCCA1}" type="presParOf" srcId="{BE484722-34AA-4BC3-BE94-8C7B977C861C}" destId="{B0C23384-995B-4AF9-8C20-6336D5F7DA8C}" srcOrd="5" destOrd="0" presId="urn:microsoft.com/office/officeart/2005/8/layout/hierarchy3"/>
    <dgm:cxn modelId="{F3D0D667-0375-45A2-8963-0F3BCCA898EA}" type="presParOf" srcId="{0EBD18BE-5C06-4BC4-BEFD-82BE81ED5A6E}" destId="{68257BC2-EB76-4CFD-BC98-E1E155D5A1F9}" srcOrd="1" destOrd="0" presId="urn:microsoft.com/office/officeart/2005/8/layout/hierarchy3"/>
    <dgm:cxn modelId="{7698F04B-9C16-48DF-A00A-B4863D414B50}" type="presParOf" srcId="{68257BC2-EB76-4CFD-BC98-E1E155D5A1F9}" destId="{74E08AF3-E0A2-4593-8135-B7588214917D}" srcOrd="0" destOrd="0" presId="urn:microsoft.com/office/officeart/2005/8/layout/hierarchy3"/>
    <dgm:cxn modelId="{CEBB9673-9DB4-4A77-9E75-15B3594D1E16}" type="presParOf" srcId="{74E08AF3-E0A2-4593-8135-B7588214917D}" destId="{DE583464-E188-4B50-BEB9-AF9D17E79E63}" srcOrd="0" destOrd="0" presId="urn:microsoft.com/office/officeart/2005/8/layout/hierarchy3"/>
    <dgm:cxn modelId="{C1698586-0155-4B30-89DF-21DFE7FE0E02}" type="presParOf" srcId="{74E08AF3-E0A2-4593-8135-B7588214917D}" destId="{9C558CE0-49EE-4FD3-935E-62719CAD9CD5}" srcOrd="1" destOrd="0" presId="urn:microsoft.com/office/officeart/2005/8/layout/hierarchy3"/>
    <dgm:cxn modelId="{1B4631D3-144F-43C0-9700-30C61C161F78}" type="presParOf" srcId="{68257BC2-EB76-4CFD-BC98-E1E155D5A1F9}" destId="{5FE160AB-B738-407D-A805-61CCED6A9AC2}" srcOrd="1" destOrd="0" presId="urn:microsoft.com/office/officeart/2005/8/layout/hierarchy3"/>
    <dgm:cxn modelId="{E79A5E26-4687-4FBB-AE20-C8AF77E1EE3B}" type="presParOf" srcId="{5FE160AB-B738-407D-A805-61CCED6A9AC2}" destId="{41F23BDF-C577-4658-8F15-826B70DFF853}" srcOrd="0" destOrd="0" presId="urn:microsoft.com/office/officeart/2005/8/layout/hierarchy3"/>
    <dgm:cxn modelId="{D5D80553-BE04-4313-94F4-19AFF60CAACA}" type="presParOf" srcId="{5FE160AB-B738-407D-A805-61CCED6A9AC2}" destId="{6B3139D9-95DC-4C12-A32F-35EB15EA3621}" srcOrd="1" destOrd="0" presId="urn:microsoft.com/office/officeart/2005/8/layout/hierarchy3"/>
    <dgm:cxn modelId="{296020B0-0B86-4289-87C2-6045649CC8AE}" type="presParOf" srcId="{0EBD18BE-5C06-4BC4-BEFD-82BE81ED5A6E}" destId="{71A51D7F-0AA3-4CDF-9837-5615F4E85C30}" srcOrd="2" destOrd="0" presId="urn:microsoft.com/office/officeart/2005/8/layout/hierarchy3"/>
    <dgm:cxn modelId="{C55D4D46-3FF1-4B18-A3F8-F863474B64EB}" type="presParOf" srcId="{71A51D7F-0AA3-4CDF-9837-5615F4E85C30}" destId="{430DAAAD-6DC6-4B99-B2E3-9925B70CC3C8}" srcOrd="0" destOrd="0" presId="urn:microsoft.com/office/officeart/2005/8/layout/hierarchy3"/>
    <dgm:cxn modelId="{2FFDBD4E-3600-4097-AFA4-849580F2F319}" type="presParOf" srcId="{430DAAAD-6DC6-4B99-B2E3-9925B70CC3C8}" destId="{9F513F8B-18BB-4636-9EDD-606319FAFE70}" srcOrd="0" destOrd="0" presId="urn:microsoft.com/office/officeart/2005/8/layout/hierarchy3"/>
    <dgm:cxn modelId="{5B5F3B56-F9D3-4606-AA12-57BCF51F27E8}" type="presParOf" srcId="{430DAAAD-6DC6-4B99-B2E3-9925B70CC3C8}" destId="{7741E335-9BCA-47C9-9D1F-50FAD704BB09}" srcOrd="1" destOrd="0" presId="urn:microsoft.com/office/officeart/2005/8/layout/hierarchy3"/>
    <dgm:cxn modelId="{60229047-223D-4911-B2C5-32DF154540CE}" type="presParOf" srcId="{71A51D7F-0AA3-4CDF-9837-5615F4E85C30}" destId="{8F7758B8-05FB-4E78-AF3F-8E5148CF3A09}" srcOrd="1" destOrd="0" presId="urn:microsoft.com/office/officeart/2005/8/layout/hierarchy3"/>
    <dgm:cxn modelId="{9512075A-7E09-4C56-B01D-34F0E06E87E9}" type="presParOf" srcId="{8F7758B8-05FB-4E78-AF3F-8E5148CF3A09}" destId="{6CF0CA38-29AF-46C8-AA4C-7A5C47CBFA4B}" srcOrd="0" destOrd="0" presId="urn:microsoft.com/office/officeart/2005/8/layout/hierarchy3"/>
    <dgm:cxn modelId="{B990D9EF-0728-42A1-B435-326204FED978}" type="presParOf" srcId="{8F7758B8-05FB-4E78-AF3F-8E5148CF3A09}" destId="{785BA3EC-639C-47B4-AC77-9CA80E42961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A56A7-A33E-489A-A0CB-59E2E6B54D9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A764C8-66FD-45E3-B5A7-B1F9FBDC8055}">
      <dgm:prSet custT="1"/>
      <dgm:spPr>
        <a:solidFill>
          <a:srgbClr val="00CCFF"/>
        </a:solidFill>
        <a:ln>
          <a:noFill/>
        </a:ln>
      </dgm:spPr>
      <dgm:t>
        <a:bodyPr lIns="365760" rIns="365760" anchor="t" anchorCtr="0"/>
        <a:lstStyle/>
        <a:p>
          <a:pPr algn="ctr" rtl="0"/>
          <a:r>
            <a:rPr lang="en-US" sz="1400" baseline="0" dirty="0" smtClean="0"/>
            <a:t>The conditions</a:t>
          </a:r>
          <a:endParaRPr lang="en-US" sz="1400" dirty="0"/>
        </a:p>
      </dgm:t>
    </dgm:pt>
    <dgm:pt modelId="{EE6A7998-324A-4149-8AF5-73E837816846}" type="parTrans" cxnId="{4EE6429B-1595-43FB-AE50-EA0556D69110}">
      <dgm:prSet/>
      <dgm:spPr/>
      <dgm:t>
        <a:bodyPr/>
        <a:lstStyle/>
        <a:p>
          <a:endParaRPr lang="en-US"/>
        </a:p>
      </dgm:t>
    </dgm:pt>
    <dgm:pt modelId="{2D4D958E-FAD5-4B98-91D4-BFBF5B1E3D53}" type="sibTrans" cxnId="{4EE6429B-1595-43FB-AE50-EA0556D69110}">
      <dgm:prSet/>
      <dgm:spPr/>
      <dgm:t>
        <a:bodyPr/>
        <a:lstStyle/>
        <a:p>
          <a:endParaRPr lang="en-US"/>
        </a:p>
      </dgm:t>
    </dgm:pt>
    <dgm:pt modelId="{A60DA7E1-911F-4137-B19B-2EAE8DDA4C11}">
      <dgm:prSet custT="1"/>
      <dgm:spPr>
        <a:solidFill>
          <a:srgbClr val="00CCFF"/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30 years in business</a:t>
          </a:r>
          <a:endParaRPr lang="en-US" sz="1400" dirty="0"/>
        </a:p>
      </dgm:t>
    </dgm:pt>
    <dgm:pt modelId="{AD7D11C4-DB0F-478B-BC40-EF33AA257692}" type="parTrans" cxnId="{06D231CF-3F17-4C67-959B-F4ABBC203984}">
      <dgm:prSet/>
      <dgm:spPr/>
      <dgm:t>
        <a:bodyPr/>
        <a:lstStyle/>
        <a:p>
          <a:endParaRPr lang="en-US"/>
        </a:p>
      </dgm:t>
    </dgm:pt>
    <dgm:pt modelId="{4A6AA568-76EE-4CE8-8764-7368D1D4510A}" type="sibTrans" cxnId="{06D231CF-3F17-4C67-959B-F4ABBC203984}">
      <dgm:prSet/>
      <dgm:spPr/>
      <dgm:t>
        <a:bodyPr/>
        <a:lstStyle/>
        <a:p>
          <a:endParaRPr lang="en-US"/>
        </a:p>
      </dgm:t>
    </dgm:pt>
    <dgm:pt modelId="{82E2C4FC-0B57-4843-80E7-AE204BE40D74}">
      <dgm:prSet custT="1"/>
      <dgm:spPr>
        <a:solidFill>
          <a:srgbClr val="00CCFF"/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Outgrown solution</a:t>
          </a:r>
          <a:endParaRPr lang="en-US" sz="1400" dirty="0"/>
        </a:p>
      </dgm:t>
    </dgm:pt>
    <dgm:pt modelId="{E78EED20-F824-4B26-9163-CBE411486E0A}" type="parTrans" cxnId="{8723F9FC-34FC-4D08-B283-60AC834DA993}">
      <dgm:prSet/>
      <dgm:spPr/>
      <dgm:t>
        <a:bodyPr/>
        <a:lstStyle/>
        <a:p>
          <a:endParaRPr lang="en-US"/>
        </a:p>
      </dgm:t>
    </dgm:pt>
    <dgm:pt modelId="{3CA931CF-E2D3-4E0E-907F-7086BE264F81}" type="sibTrans" cxnId="{8723F9FC-34FC-4D08-B283-60AC834DA993}">
      <dgm:prSet/>
      <dgm:spPr/>
      <dgm:t>
        <a:bodyPr/>
        <a:lstStyle/>
        <a:p>
          <a:endParaRPr lang="en-US"/>
        </a:p>
      </dgm:t>
    </dgm:pt>
    <dgm:pt modelId="{F85DCC6A-19E4-439F-B0FF-353E7339381C}">
      <dgm:prSet custT="1"/>
      <dgm:spPr>
        <a:solidFill>
          <a:srgbClr val="00CCFF"/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Sustainable practices</a:t>
          </a:r>
          <a:endParaRPr lang="en-US" sz="1400" dirty="0"/>
        </a:p>
      </dgm:t>
    </dgm:pt>
    <dgm:pt modelId="{0F8D0CEA-C985-4B8F-A500-8CB14965B7CA}" type="parTrans" cxnId="{6E504399-B394-4A1F-8A9C-014102EC20D0}">
      <dgm:prSet/>
      <dgm:spPr/>
      <dgm:t>
        <a:bodyPr/>
        <a:lstStyle/>
        <a:p>
          <a:endParaRPr lang="en-US"/>
        </a:p>
      </dgm:t>
    </dgm:pt>
    <dgm:pt modelId="{D74BB13F-943E-4BDD-8AFE-43963209A1A1}" type="sibTrans" cxnId="{6E504399-B394-4A1F-8A9C-014102EC20D0}">
      <dgm:prSet/>
      <dgm:spPr/>
      <dgm:t>
        <a:bodyPr/>
        <a:lstStyle/>
        <a:p>
          <a:endParaRPr lang="en-US"/>
        </a:p>
      </dgm:t>
    </dgm:pt>
    <dgm:pt modelId="{113A6763-06E6-47E8-B13F-7AB2A2547D47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ctr" rtl="0"/>
          <a:r>
            <a:rPr lang="en-US" sz="1400" baseline="0" dirty="0" smtClean="0"/>
            <a:t>Their needs</a:t>
          </a:r>
          <a:endParaRPr lang="en-US" sz="1400" dirty="0"/>
        </a:p>
      </dgm:t>
    </dgm:pt>
    <dgm:pt modelId="{029D0421-8B6A-4F1B-812A-D83717633772}" type="parTrans" cxnId="{A8D5DC56-63BD-4DBC-B9FE-29D2672B3389}">
      <dgm:prSet/>
      <dgm:spPr/>
      <dgm:t>
        <a:bodyPr/>
        <a:lstStyle/>
        <a:p>
          <a:endParaRPr lang="en-US"/>
        </a:p>
      </dgm:t>
    </dgm:pt>
    <dgm:pt modelId="{F61DAD04-0D25-40DB-8315-059C1AA0589C}" type="sibTrans" cxnId="{A8D5DC56-63BD-4DBC-B9FE-29D2672B3389}">
      <dgm:prSet/>
      <dgm:spPr/>
      <dgm:t>
        <a:bodyPr/>
        <a:lstStyle/>
        <a:p>
          <a:endParaRPr lang="en-US"/>
        </a:p>
      </dgm:t>
    </dgm:pt>
    <dgm:pt modelId="{D74AE301-8507-45AB-992A-FA93EDBF3749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Secure Building</a:t>
          </a:r>
          <a:endParaRPr lang="en-US" sz="1400" dirty="0"/>
        </a:p>
      </dgm:t>
    </dgm:pt>
    <dgm:pt modelId="{CEF9529F-3C5E-4CA0-AAEE-C7C76E280405}" type="parTrans" cxnId="{C56622BC-7BB9-44B0-9374-3E7E5D261115}">
      <dgm:prSet/>
      <dgm:spPr/>
      <dgm:t>
        <a:bodyPr/>
        <a:lstStyle/>
        <a:p>
          <a:endParaRPr lang="en-US"/>
        </a:p>
      </dgm:t>
    </dgm:pt>
    <dgm:pt modelId="{723974B4-9614-4F7B-BD55-C13CF0CCBC1C}" type="sibTrans" cxnId="{C56622BC-7BB9-44B0-9374-3E7E5D261115}">
      <dgm:prSet/>
      <dgm:spPr/>
      <dgm:t>
        <a:bodyPr/>
        <a:lstStyle/>
        <a:p>
          <a:endParaRPr lang="en-US"/>
        </a:p>
      </dgm:t>
    </dgm:pt>
    <dgm:pt modelId="{D2086740-4E1A-448D-B875-4AE543F0CB6E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Managed Services</a:t>
          </a:r>
          <a:endParaRPr lang="en-US" sz="1400" dirty="0"/>
        </a:p>
      </dgm:t>
    </dgm:pt>
    <dgm:pt modelId="{15177C10-25DB-4D64-8DB1-F2D116922368}" type="parTrans" cxnId="{8E6C643D-1226-4C81-A096-F7A8BBA7AB80}">
      <dgm:prSet/>
      <dgm:spPr/>
      <dgm:t>
        <a:bodyPr/>
        <a:lstStyle/>
        <a:p>
          <a:endParaRPr lang="en-US"/>
        </a:p>
      </dgm:t>
    </dgm:pt>
    <dgm:pt modelId="{F30BBBDB-2795-45E7-A285-9E745FF09CC8}" type="sibTrans" cxnId="{8E6C643D-1226-4C81-A096-F7A8BBA7AB80}">
      <dgm:prSet/>
      <dgm:spPr/>
      <dgm:t>
        <a:bodyPr/>
        <a:lstStyle/>
        <a:p>
          <a:endParaRPr lang="en-US"/>
        </a:p>
      </dgm:t>
    </dgm:pt>
    <dgm:pt modelId="{5CECF071-3522-4067-B67E-DBA7432B7DE3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Critical power</a:t>
          </a:r>
          <a:endParaRPr lang="en-US" sz="1400" dirty="0"/>
        </a:p>
      </dgm:t>
    </dgm:pt>
    <dgm:pt modelId="{B3CBDA66-1A51-4C47-B31B-FE3824E03081}" type="parTrans" cxnId="{C21BDE70-509F-4FFC-9E4B-14FB7FFBCA2A}">
      <dgm:prSet/>
      <dgm:spPr/>
      <dgm:t>
        <a:bodyPr/>
        <a:lstStyle/>
        <a:p>
          <a:endParaRPr lang="en-US"/>
        </a:p>
      </dgm:t>
    </dgm:pt>
    <dgm:pt modelId="{E12AE32F-C9F5-49A5-855C-649462E70391}" type="sibTrans" cxnId="{C21BDE70-509F-4FFC-9E4B-14FB7FFBCA2A}">
      <dgm:prSet/>
      <dgm:spPr/>
      <dgm:t>
        <a:bodyPr/>
        <a:lstStyle/>
        <a:p>
          <a:endParaRPr lang="en-US"/>
        </a:p>
      </dgm:t>
    </dgm:pt>
    <dgm:pt modelId="{061B11F3-E446-4617-A61E-8F39CADE4B75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Technical support</a:t>
          </a:r>
          <a:endParaRPr lang="en-US" sz="1400" dirty="0"/>
        </a:p>
      </dgm:t>
    </dgm:pt>
    <dgm:pt modelId="{E8F389BE-E3B7-410D-9234-C4876DEDE610}" type="parTrans" cxnId="{2C0C6AA9-C417-4587-B1F0-E9DF45F7A441}">
      <dgm:prSet/>
      <dgm:spPr/>
      <dgm:t>
        <a:bodyPr/>
        <a:lstStyle/>
        <a:p>
          <a:endParaRPr lang="en-US"/>
        </a:p>
      </dgm:t>
    </dgm:pt>
    <dgm:pt modelId="{B9AA64D1-E441-4813-A944-DF8FD863BC2C}" type="sibTrans" cxnId="{2C0C6AA9-C417-4587-B1F0-E9DF45F7A441}">
      <dgm:prSet/>
      <dgm:spPr/>
      <dgm:t>
        <a:bodyPr/>
        <a:lstStyle/>
        <a:p>
          <a:endParaRPr lang="en-US"/>
        </a:p>
      </dgm:t>
    </dgm:pt>
    <dgm:pt modelId="{7FA9737C-AB03-47E4-A545-6F171D6F8A15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err="1" smtClean="0"/>
            <a:t>Colocated</a:t>
          </a:r>
          <a:r>
            <a:rPr lang="en-US" sz="1400" baseline="0" dirty="0" smtClean="0"/>
            <a:t> systems</a:t>
          </a:r>
          <a:endParaRPr lang="en-US" sz="1400" dirty="0"/>
        </a:p>
      </dgm:t>
    </dgm:pt>
    <dgm:pt modelId="{3D16EDE3-C3E2-4E91-B938-407D812FE0AB}" type="parTrans" cxnId="{941F3E27-D090-4EAB-84FB-B280A87C1F39}">
      <dgm:prSet/>
      <dgm:spPr/>
      <dgm:t>
        <a:bodyPr/>
        <a:lstStyle/>
        <a:p>
          <a:endParaRPr lang="en-US"/>
        </a:p>
      </dgm:t>
    </dgm:pt>
    <dgm:pt modelId="{B6493B71-C310-4B6D-899F-0E4B1CE26A1F}" type="sibTrans" cxnId="{941F3E27-D090-4EAB-84FB-B280A87C1F39}">
      <dgm:prSet/>
      <dgm:spPr/>
      <dgm:t>
        <a:bodyPr/>
        <a:lstStyle/>
        <a:p>
          <a:endParaRPr lang="en-US"/>
        </a:p>
      </dgm:t>
    </dgm:pt>
    <dgm:pt modelId="{A30E26D8-82A5-461C-AED2-A811ED938CCB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ctr" rtl="0"/>
          <a:r>
            <a:rPr lang="en-US" sz="1400" baseline="0" dirty="0" smtClean="0"/>
            <a:t>The solution</a:t>
          </a:r>
          <a:endParaRPr lang="en-US" sz="1400" dirty="0"/>
        </a:p>
      </dgm:t>
    </dgm:pt>
    <dgm:pt modelId="{966FBF21-C940-49A8-82CF-F7199AB757E3}" type="parTrans" cxnId="{7C7FDB7E-3CF2-47D3-8BF4-1D275C9BBF15}">
      <dgm:prSet/>
      <dgm:spPr/>
      <dgm:t>
        <a:bodyPr/>
        <a:lstStyle/>
        <a:p>
          <a:endParaRPr lang="en-US"/>
        </a:p>
      </dgm:t>
    </dgm:pt>
    <dgm:pt modelId="{8ACC39BF-2484-4D4E-BEF6-BE3C3A1456E9}" type="sibTrans" cxnId="{7C7FDB7E-3CF2-47D3-8BF4-1D275C9BBF15}">
      <dgm:prSet/>
      <dgm:spPr/>
      <dgm:t>
        <a:bodyPr/>
        <a:lstStyle/>
        <a:p>
          <a:endParaRPr lang="en-US"/>
        </a:p>
      </dgm:t>
    </dgm:pt>
    <dgm:pt modelId="{003518DA-C5A3-485C-8484-F4F40785002C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16 Enterprise HP blade servers</a:t>
          </a:r>
          <a:endParaRPr lang="en-US" sz="1400" dirty="0"/>
        </a:p>
      </dgm:t>
    </dgm:pt>
    <dgm:pt modelId="{EC5366BC-495B-4600-B60B-6BD59E3669B2}" type="parTrans" cxnId="{BCD7DCBF-8835-4467-B390-9E7D540AB4F7}">
      <dgm:prSet/>
      <dgm:spPr/>
      <dgm:t>
        <a:bodyPr/>
        <a:lstStyle/>
        <a:p>
          <a:endParaRPr lang="en-US"/>
        </a:p>
      </dgm:t>
    </dgm:pt>
    <dgm:pt modelId="{9CCC93C7-5645-4F76-A670-03C067A6AFB5}" type="sibTrans" cxnId="{BCD7DCBF-8835-4467-B390-9E7D540AB4F7}">
      <dgm:prSet/>
      <dgm:spPr/>
      <dgm:t>
        <a:bodyPr/>
        <a:lstStyle/>
        <a:p>
          <a:endParaRPr lang="en-US"/>
        </a:p>
      </dgm:t>
    </dgm:pt>
    <dgm:pt modelId="{B813A823-0B4C-42E7-BAF3-C0F6E04BFC05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3 dedicated SAN nodes</a:t>
          </a:r>
          <a:endParaRPr lang="en-US" sz="1400" dirty="0"/>
        </a:p>
      </dgm:t>
    </dgm:pt>
    <dgm:pt modelId="{F08E75A7-9367-479F-8891-71BB64529E94}" type="parTrans" cxnId="{9DBBCD0B-CC25-4580-9AFC-01478FEDFCA2}">
      <dgm:prSet/>
      <dgm:spPr/>
      <dgm:t>
        <a:bodyPr/>
        <a:lstStyle/>
        <a:p>
          <a:endParaRPr lang="en-US"/>
        </a:p>
      </dgm:t>
    </dgm:pt>
    <dgm:pt modelId="{D4D0245C-7909-48E7-B8E2-190055AE6DFA}" type="sibTrans" cxnId="{9DBBCD0B-CC25-4580-9AFC-01478FEDFCA2}">
      <dgm:prSet/>
      <dgm:spPr/>
      <dgm:t>
        <a:bodyPr/>
        <a:lstStyle/>
        <a:p>
          <a:endParaRPr lang="en-US"/>
        </a:p>
      </dgm:t>
    </dgm:pt>
    <dgm:pt modelId="{39236DD5-2DB5-4776-AC41-F16200658B74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4 virtual load balancers</a:t>
          </a:r>
          <a:endParaRPr lang="en-US" sz="1400" dirty="0"/>
        </a:p>
      </dgm:t>
    </dgm:pt>
    <dgm:pt modelId="{749F07F5-F386-44E1-8EC1-6A25C304247A}" type="parTrans" cxnId="{3B7BD2F7-AAC2-4D21-8826-BD4CA8248B28}">
      <dgm:prSet/>
      <dgm:spPr/>
      <dgm:t>
        <a:bodyPr/>
        <a:lstStyle/>
        <a:p>
          <a:endParaRPr lang="en-US"/>
        </a:p>
      </dgm:t>
    </dgm:pt>
    <dgm:pt modelId="{D1F99FF2-A4A6-4836-BD3F-161B4FBC32E1}" type="sibTrans" cxnId="{3B7BD2F7-AAC2-4D21-8826-BD4CA8248B28}">
      <dgm:prSet/>
      <dgm:spPr/>
      <dgm:t>
        <a:bodyPr/>
        <a:lstStyle/>
        <a:p>
          <a:endParaRPr lang="en-US"/>
        </a:p>
      </dgm:t>
    </dgm:pt>
    <dgm:pt modelId="{737B94B8-80B2-4777-BF91-69D428020CAB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4 virtual firewalls</a:t>
          </a:r>
          <a:endParaRPr lang="en-US" sz="1400" dirty="0"/>
        </a:p>
      </dgm:t>
    </dgm:pt>
    <dgm:pt modelId="{F88F97D0-B3A8-4013-8EB3-DF2D23F434F7}" type="parTrans" cxnId="{54F16EE9-265C-47D2-A95A-7D7DDA8FB4AB}">
      <dgm:prSet/>
      <dgm:spPr/>
      <dgm:t>
        <a:bodyPr/>
        <a:lstStyle/>
        <a:p>
          <a:endParaRPr lang="en-US"/>
        </a:p>
      </dgm:t>
    </dgm:pt>
    <dgm:pt modelId="{590EF3AE-7970-48EB-AB32-774D43247A0E}" type="sibTrans" cxnId="{54F16EE9-265C-47D2-A95A-7D7DDA8FB4AB}">
      <dgm:prSet/>
      <dgm:spPr/>
      <dgm:t>
        <a:bodyPr/>
        <a:lstStyle/>
        <a:p>
          <a:endParaRPr lang="en-US"/>
        </a:p>
      </dgm:t>
    </dgm:pt>
    <dgm:pt modelId="{8E5690BA-1EE2-4776-B775-7CB11DF115A7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Managed Services</a:t>
          </a:r>
          <a:endParaRPr lang="en-US" sz="1400" dirty="0"/>
        </a:p>
      </dgm:t>
    </dgm:pt>
    <dgm:pt modelId="{D0CE8C93-FA1D-44C3-B4B5-4FAAB6CC8BCE}" type="parTrans" cxnId="{63C3C62C-5B19-43FB-B50D-D3D3A2FF0C1F}">
      <dgm:prSet/>
      <dgm:spPr/>
      <dgm:t>
        <a:bodyPr/>
        <a:lstStyle/>
        <a:p>
          <a:endParaRPr lang="en-US"/>
        </a:p>
      </dgm:t>
    </dgm:pt>
    <dgm:pt modelId="{DD008221-F883-44B4-AB91-D1DB57FA72C7}" type="sibTrans" cxnId="{63C3C62C-5B19-43FB-B50D-D3D3A2FF0C1F}">
      <dgm:prSet/>
      <dgm:spPr/>
      <dgm:t>
        <a:bodyPr/>
        <a:lstStyle/>
        <a:p>
          <a:endParaRPr lang="en-US"/>
        </a:p>
      </dgm:t>
    </dgm:pt>
    <dgm:pt modelId="{B97FFA39-7ED3-4058-8F21-DE631EA529BA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Bandwidth</a:t>
          </a:r>
          <a:endParaRPr lang="en-US" sz="1400" dirty="0"/>
        </a:p>
      </dgm:t>
    </dgm:pt>
    <dgm:pt modelId="{1A9A362F-1BD9-4031-96F7-63719985C35A}" type="parTrans" cxnId="{CE3FC548-AD06-42D5-B185-0DBEE0C6ABD6}">
      <dgm:prSet/>
      <dgm:spPr/>
      <dgm:t>
        <a:bodyPr/>
        <a:lstStyle/>
        <a:p>
          <a:endParaRPr lang="en-US"/>
        </a:p>
      </dgm:t>
    </dgm:pt>
    <dgm:pt modelId="{9FA0A5A6-FE2D-4A41-B1F2-C8A9A0A46AE0}" type="sibTrans" cxnId="{CE3FC548-AD06-42D5-B185-0DBEE0C6ABD6}">
      <dgm:prSet/>
      <dgm:spPr/>
      <dgm:t>
        <a:bodyPr/>
        <a:lstStyle/>
        <a:p>
          <a:endParaRPr lang="en-US"/>
        </a:p>
      </dgm:t>
    </dgm:pt>
    <dgm:pt modelId="{19C05360-905C-436C-8884-13AACAE5F895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Managed </a:t>
          </a:r>
          <a:r>
            <a:rPr lang="en-US" sz="1400" u="none" baseline="0" dirty="0" smtClean="0"/>
            <a:t>Backup</a:t>
          </a:r>
          <a:endParaRPr lang="en-US" sz="1400" u="none" dirty="0"/>
        </a:p>
      </dgm:t>
    </dgm:pt>
    <dgm:pt modelId="{575F70CA-C3F4-4E58-8D58-E6181679DCAB}" type="parTrans" cxnId="{A6FFF492-6A8B-40A1-917B-309E15CCA6C8}">
      <dgm:prSet/>
      <dgm:spPr/>
      <dgm:t>
        <a:bodyPr/>
        <a:lstStyle/>
        <a:p>
          <a:endParaRPr lang="en-US"/>
        </a:p>
      </dgm:t>
    </dgm:pt>
    <dgm:pt modelId="{75DB73CA-EC86-494E-9B17-A387FAB11E85}" type="sibTrans" cxnId="{A6FFF492-6A8B-40A1-917B-309E15CCA6C8}">
      <dgm:prSet/>
      <dgm:spPr/>
      <dgm:t>
        <a:bodyPr/>
        <a:lstStyle/>
        <a:p>
          <a:endParaRPr lang="en-US"/>
        </a:p>
      </dgm:t>
    </dgm:pt>
    <dgm:pt modelId="{637AC2F4-B40F-4D32-A042-E436B8CF3042}">
      <dgm:prSet/>
      <dgm:spPr>
        <a:solidFill>
          <a:schemeClr val="bg1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endParaRPr lang="en-US" sz="1100" dirty="0"/>
        </a:p>
      </dgm:t>
    </dgm:pt>
    <dgm:pt modelId="{B4D5864D-61B1-41A2-BCC1-8E75DC4698B2}" type="parTrans" cxnId="{9B602E30-F7BC-4775-B5BB-16970CCDA6E7}">
      <dgm:prSet/>
      <dgm:spPr/>
      <dgm:t>
        <a:bodyPr/>
        <a:lstStyle/>
        <a:p>
          <a:endParaRPr lang="en-US"/>
        </a:p>
      </dgm:t>
    </dgm:pt>
    <dgm:pt modelId="{FF5FD6A6-E7DA-4904-BDC5-958F6EAC56C0}" type="sibTrans" cxnId="{9B602E30-F7BC-4775-B5BB-16970CCDA6E7}">
      <dgm:prSet/>
      <dgm:spPr/>
      <dgm:t>
        <a:bodyPr/>
        <a:lstStyle/>
        <a:p>
          <a:endParaRPr lang="en-US"/>
        </a:p>
      </dgm:t>
    </dgm:pt>
    <dgm:pt modelId="{5F6FE780-6279-428F-8BC8-EAF60AA64998}">
      <dgm:prSet/>
      <dgm:spPr>
        <a:solidFill>
          <a:srgbClr val="00CCFF"/>
        </a:solidFill>
        <a:ln>
          <a:noFill/>
        </a:ln>
      </dgm:spPr>
      <dgm:t>
        <a:bodyPr lIns="365760" rIns="365760" anchor="t" anchorCtr="0"/>
        <a:lstStyle/>
        <a:p>
          <a:pPr algn="l" rtl="0"/>
          <a:endParaRPr lang="en-US" sz="1100" dirty="0"/>
        </a:p>
      </dgm:t>
    </dgm:pt>
    <dgm:pt modelId="{DB213226-9429-4F3E-B927-6CA09AB56585}" type="parTrans" cxnId="{A2A9AF22-0B0C-4D31-880B-844AFC24E2F8}">
      <dgm:prSet/>
      <dgm:spPr/>
      <dgm:t>
        <a:bodyPr/>
        <a:lstStyle/>
        <a:p>
          <a:endParaRPr lang="en-US"/>
        </a:p>
      </dgm:t>
    </dgm:pt>
    <dgm:pt modelId="{8A904949-98BD-49D7-817E-CDD0772ACED8}" type="sibTrans" cxnId="{A2A9AF22-0B0C-4D31-880B-844AFC24E2F8}">
      <dgm:prSet/>
      <dgm:spPr/>
      <dgm:t>
        <a:bodyPr/>
        <a:lstStyle/>
        <a:p>
          <a:endParaRPr lang="en-US"/>
        </a:p>
      </dgm:t>
    </dgm:pt>
    <dgm:pt modelId="{750CCDC1-13F8-4F2B-9CD2-0669B9492FBB}">
      <dgm:prSet custT="1"/>
      <dgm:spPr>
        <a:solidFill>
          <a:srgbClr val="00CCFF"/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Critical 24x7 operations</a:t>
          </a:r>
          <a:endParaRPr lang="en-US" sz="1400" dirty="0"/>
        </a:p>
      </dgm:t>
    </dgm:pt>
    <dgm:pt modelId="{FBD8751A-C07F-49AE-9755-E82A2E4861FA}" type="parTrans" cxnId="{AA33ADEE-BCAE-45BA-A5C8-FBFE979AD991}">
      <dgm:prSet/>
      <dgm:spPr/>
      <dgm:t>
        <a:bodyPr/>
        <a:lstStyle/>
        <a:p>
          <a:endParaRPr lang="en-US"/>
        </a:p>
      </dgm:t>
    </dgm:pt>
    <dgm:pt modelId="{9B0AA6F2-399E-4B13-861F-C02A3238D9FB}" type="sibTrans" cxnId="{AA33ADEE-BCAE-45BA-A5C8-FBFE979AD991}">
      <dgm:prSet/>
      <dgm:spPr/>
      <dgm:t>
        <a:bodyPr/>
        <a:lstStyle/>
        <a:p>
          <a:endParaRPr lang="en-US"/>
        </a:p>
      </dgm:t>
    </dgm:pt>
    <dgm:pt modelId="{44FBD70A-927D-4F73-91CA-18C1F498CB25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Secure location</a:t>
          </a:r>
          <a:endParaRPr lang="en-US" sz="1400" dirty="0"/>
        </a:p>
      </dgm:t>
    </dgm:pt>
    <dgm:pt modelId="{E7981C4D-4FE1-452E-BC21-BFE34E4DB325}" type="parTrans" cxnId="{94CB6047-7AF3-4DDE-887E-BC8E01FA34F5}">
      <dgm:prSet/>
      <dgm:spPr/>
      <dgm:t>
        <a:bodyPr/>
        <a:lstStyle/>
        <a:p>
          <a:endParaRPr lang="en-US"/>
        </a:p>
      </dgm:t>
    </dgm:pt>
    <dgm:pt modelId="{1FD1387A-411D-4C6A-8144-739DAE941356}" type="sibTrans" cxnId="{94CB6047-7AF3-4DDE-887E-BC8E01FA34F5}">
      <dgm:prSet/>
      <dgm:spPr/>
      <dgm:t>
        <a:bodyPr/>
        <a:lstStyle/>
        <a:p>
          <a:endParaRPr lang="en-US"/>
        </a:p>
      </dgm:t>
    </dgm:pt>
    <dgm:pt modelId="{8D6F1BC3-35AD-4A8C-B633-0D959C0975ED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 lIns="365760" rIns="365760" anchor="t" anchorCtr="0"/>
        <a:lstStyle/>
        <a:p>
          <a:pPr algn="l" rtl="0"/>
          <a:r>
            <a:rPr lang="en-US" sz="1400" baseline="0" dirty="0" smtClean="0"/>
            <a:t>Dedicated environment </a:t>
          </a:r>
          <a:endParaRPr lang="en-US" sz="1400" dirty="0"/>
        </a:p>
      </dgm:t>
    </dgm:pt>
    <dgm:pt modelId="{89BD1533-C0F7-4784-8F7F-392B4630EA02}" type="parTrans" cxnId="{ECA4F987-C566-4BEA-9707-4349E88A6AE6}">
      <dgm:prSet/>
      <dgm:spPr/>
      <dgm:t>
        <a:bodyPr/>
        <a:lstStyle/>
        <a:p>
          <a:endParaRPr lang="en-US"/>
        </a:p>
      </dgm:t>
    </dgm:pt>
    <dgm:pt modelId="{78014FC3-5C7E-4E93-B84A-3C51E27C3D67}" type="sibTrans" cxnId="{ECA4F987-C566-4BEA-9707-4349E88A6AE6}">
      <dgm:prSet/>
      <dgm:spPr/>
      <dgm:t>
        <a:bodyPr/>
        <a:lstStyle/>
        <a:p>
          <a:endParaRPr lang="en-US"/>
        </a:p>
      </dgm:t>
    </dgm:pt>
    <dgm:pt modelId="{05050E63-86CD-4570-949B-172CA36957ED}" type="pres">
      <dgm:prSet presAssocID="{294A56A7-A33E-489A-A0CB-59E2E6B54D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46CEF-2B75-447A-93C5-43EC7C3C7BE3}" type="pres">
      <dgm:prSet presAssocID="{294A56A7-A33E-489A-A0CB-59E2E6B54D9F}" presName="fgShape" presStyleLbl="fgShp" presStyleIdx="0" presStyleCnt="1"/>
      <dgm:spPr>
        <a:prstGeom prst="rect">
          <a:avLst/>
        </a:prstGeom>
        <a:noFill/>
        <a:ln>
          <a:noFill/>
        </a:ln>
      </dgm:spPr>
    </dgm:pt>
    <dgm:pt modelId="{E321AC65-0E22-4DA2-AB5C-0B2A7F6DB0EC}" type="pres">
      <dgm:prSet presAssocID="{294A56A7-A33E-489A-A0CB-59E2E6B54D9F}" presName="linComp" presStyleCnt="0"/>
      <dgm:spPr/>
    </dgm:pt>
    <dgm:pt modelId="{5EFDFFFA-4387-4017-9949-BCAF130D7B2F}" type="pres">
      <dgm:prSet presAssocID="{96A764C8-66FD-45E3-B5A7-B1F9FBDC8055}" presName="compNode" presStyleCnt="0"/>
      <dgm:spPr/>
    </dgm:pt>
    <dgm:pt modelId="{09E27AA2-37F1-4C1D-A6CB-CF71ED24C6D3}" type="pres">
      <dgm:prSet presAssocID="{96A764C8-66FD-45E3-B5A7-B1F9FBDC8055}" presName="bkgdShape" presStyleLbl="node1" presStyleIdx="0" presStyleCnt="3"/>
      <dgm:spPr/>
      <dgm:t>
        <a:bodyPr/>
        <a:lstStyle/>
        <a:p>
          <a:endParaRPr lang="en-US"/>
        </a:p>
      </dgm:t>
    </dgm:pt>
    <dgm:pt modelId="{46B89783-5C2A-43F7-B13D-950E29314F69}" type="pres">
      <dgm:prSet presAssocID="{96A764C8-66FD-45E3-B5A7-B1F9FBDC805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26988-BD9D-4BF1-AE62-8A1E93BFA208}" type="pres">
      <dgm:prSet presAssocID="{96A764C8-66FD-45E3-B5A7-B1F9FBDC8055}" presName="invisiNode" presStyleLbl="node1" presStyleIdx="0" presStyleCnt="3"/>
      <dgm:spPr/>
    </dgm:pt>
    <dgm:pt modelId="{B4572180-AD7E-49F8-90B9-083C48E66BE0}" type="pres">
      <dgm:prSet presAssocID="{96A764C8-66FD-45E3-B5A7-B1F9FBDC8055}" presName="imagNode" presStyleLbl="fgImgPlace1" presStyleIdx="0" presStyleCnt="3" custScaleX="117952" custScaleY="116760"/>
      <dgm:spPr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4156" b="14156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BEC398C4-0B39-47A2-9AD8-9674D3119F04}" type="pres">
      <dgm:prSet presAssocID="{2D4D958E-FAD5-4B98-91D4-BFBF5B1E3D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446B62-C699-405C-802E-85395FD33240}" type="pres">
      <dgm:prSet presAssocID="{113A6763-06E6-47E8-B13F-7AB2A2547D47}" presName="compNode" presStyleCnt="0"/>
      <dgm:spPr/>
    </dgm:pt>
    <dgm:pt modelId="{3985B01F-D710-413B-AA5A-D040F3BF0502}" type="pres">
      <dgm:prSet presAssocID="{113A6763-06E6-47E8-B13F-7AB2A2547D47}" presName="bkgdShape" presStyleLbl="node1" presStyleIdx="1" presStyleCnt="3" custLinFactNeighborX="-73"/>
      <dgm:spPr/>
      <dgm:t>
        <a:bodyPr/>
        <a:lstStyle/>
        <a:p>
          <a:endParaRPr lang="en-US"/>
        </a:p>
      </dgm:t>
    </dgm:pt>
    <dgm:pt modelId="{C4816807-5175-4369-A8EA-3F70F8ED6FD2}" type="pres">
      <dgm:prSet presAssocID="{113A6763-06E6-47E8-B13F-7AB2A2547D4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B187D-03F9-4FD4-AAB8-54E46696B8E1}" type="pres">
      <dgm:prSet presAssocID="{113A6763-06E6-47E8-B13F-7AB2A2547D47}" presName="invisiNode" presStyleLbl="node1" presStyleIdx="1" presStyleCnt="3"/>
      <dgm:spPr/>
    </dgm:pt>
    <dgm:pt modelId="{E1B432E7-0DA3-4608-ABD3-A8E51FBEBD40}" type="pres">
      <dgm:prSet presAssocID="{113A6763-06E6-47E8-B13F-7AB2A2547D47}" presName="imagNode" presStyleLbl="fgImgPlace1" presStyleIdx="1" presStyleCnt="3" custScaleX="120224" custScaleY="120224" custLinFactNeighborX="559" custLinFactNeighborY="-6788"/>
      <dgm:spPr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0253" b="20253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10A9CCA3-8614-4F77-BE76-99FC3F7E4F63}" type="pres">
      <dgm:prSet presAssocID="{F61DAD04-0D25-40DB-8315-059C1AA0589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A86A50B-05C0-4095-8794-310D5CDAD473}" type="pres">
      <dgm:prSet presAssocID="{A30E26D8-82A5-461C-AED2-A811ED938CCB}" presName="compNode" presStyleCnt="0"/>
      <dgm:spPr/>
    </dgm:pt>
    <dgm:pt modelId="{652B7B1F-5AC5-4427-A83D-85C5B436ACC1}" type="pres">
      <dgm:prSet presAssocID="{A30E26D8-82A5-461C-AED2-A811ED938CCB}" presName="bkgdShape" presStyleLbl="node1" presStyleIdx="2" presStyleCnt="3" custLinFactNeighborX="2952"/>
      <dgm:spPr/>
      <dgm:t>
        <a:bodyPr/>
        <a:lstStyle/>
        <a:p>
          <a:endParaRPr lang="en-US"/>
        </a:p>
      </dgm:t>
    </dgm:pt>
    <dgm:pt modelId="{138C9779-6F66-4C03-8556-8BACAFABE38D}" type="pres">
      <dgm:prSet presAssocID="{A30E26D8-82A5-461C-AED2-A811ED938CC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AB927-9C67-4273-ABED-36C7DD604A3C}" type="pres">
      <dgm:prSet presAssocID="{A30E26D8-82A5-461C-AED2-A811ED938CCB}" presName="invisiNode" presStyleLbl="node1" presStyleIdx="2" presStyleCnt="3"/>
      <dgm:spPr/>
    </dgm:pt>
    <dgm:pt modelId="{448DD206-8310-4301-BC5B-19A99947E7AD}" type="pres">
      <dgm:prSet presAssocID="{A30E26D8-82A5-461C-AED2-A811ED938CCB}" presName="imagNode" presStyleLbl="fgImgPlace1" presStyleIdx="2" presStyleCnt="3" custScaleX="74173" custScaleY="74173" custLinFactNeighborY="-3986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</dgm:ptLst>
  <dgm:cxnLst>
    <dgm:cxn modelId="{DE939413-A4C9-4387-8913-B2ACC5EB0CFB}" type="presOf" srcId="{B97FFA39-7ED3-4058-8F21-DE631EA529BA}" destId="{138C9779-6F66-4C03-8556-8BACAFABE38D}" srcOrd="1" destOrd="7" presId="urn:microsoft.com/office/officeart/2005/8/layout/hList7"/>
    <dgm:cxn modelId="{BFB6A8DD-CD0F-4861-88AA-BF2E82521141}" type="presOf" srcId="{D74AE301-8507-45AB-992A-FA93EDBF3749}" destId="{C4816807-5175-4369-A8EA-3F70F8ED6FD2}" srcOrd="1" destOrd="1" presId="urn:microsoft.com/office/officeart/2005/8/layout/hList7"/>
    <dgm:cxn modelId="{9DBBCD0B-CC25-4580-9AFC-01478FEDFCA2}" srcId="{A30E26D8-82A5-461C-AED2-A811ED938CCB}" destId="{B813A823-0B4C-42E7-BAF3-C0F6E04BFC05}" srcOrd="1" destOrd="0" parTransId="{F08E75A7-9367-479F-8891-71BB64529E94}" sibTransId="{D4D0245C-7909-48E7-B8E2-190055AE6DFA}"/>
    <dgm:cxn modelId="{54F16EE9-265C-47D2-A95A-7D7DDA8FB4AB}" srcId="{A30E26D8-82A5-461C-AED2-A811ED938CCB}" destId="{737B94B8-80B2-4777-BF91-69D428020CAB}" srcOrd="3" destOrd="0" parTransId="{F88F97D0-B3A8-4013-8EB3-DF2D23F434F7}" sibTransId="{590EF3AE-7970-48EB-AB32-774D43247A0E}"/>
    <dgm:cxn modelId="{ECF3622E-4F68-43D1-A554-2F9874387718}" type="presOf" srcId="{F61DAD04-0D25-40DB-8315-059C1AA0589C}" destId="{10A9CCA3-8614-4F77-BE76-99FC3F7E4F63}" srcOrd="0" destOrd="0" presId="urn:microsoft.com/office/officeart/2005/8/layout/hList7"/>
    <dgm:cxn modelId="{3DFA9CF2-2178-4F52-8F8B-4A146FD2D79F}" type="presOf" srcId="{39236DD5-2DB5-4776-AC41-F16200658B74}" destId="{138C9779-6F66-4C03-8556-8BACAFABE38D}" srcOrd="1" destOrd="3" presId="urn:microsoft.com/office/officeart/2005/8/layout/hList7"/>
    <dgm:cxn modelId="{C21BDE70-509F-4FFC-9E4B-14FB7FFBCA2A}" srcId="{113A6763-06E6-47E8-B13F-7AB2A2547D47}" destId="{5CECF071-3522-4067-B67E-DBA7432B7DE3}" srcOrd="4" destOrd="0" parTransId="{B3CBDA66-1A51-4C47-B31B-FE3824E03081}" sibTransId="{E12AE32F-C9F5-49A5-855C-649462E70391}"/>
    <dgm:cxn modelId="{2C0C6AA9-C417-4587-B1F0-E9DF45F7A441}" srcId="{113A6763-06E6-47E8-B13F-7AB2A2547D47}" destId="{061B11F3-E446-4617-A61E-8F39CADE4B75}" srcOrd="5" destOrd="0" parTransId="{E8F389BE-E3B7-410D-9234-C4876DEDE610}" sibTransId="{B9AA64D1-E441-4813-A944-DF8FD863BC2C}"/>
    <dgm:cxn modelId="{0B613B8A-90E7-4646-ADFF-E3018215D2F4}" type="presOf" srcId="{5F6FE780-6279-428F-8BC8-EAF60AA64998}" destId="{09E27AA2-37F1-4C1D-A6CB-CF71ED24C6D3}" srcOrd="0" destOrd="5" presId="urn:microsoft.com/office/officeart/2005/8/layout/hList7"/>
    <dgm:cxn modelId="{C443B77A-2674-4FBF-9E90-6607A4D82230}" type="presOf" srcId="{737B94B8-80B2-4777-BF91-69D428020CAB}" destId="{652B7B1F-5AC5-4427-A83D-85C5B436ACC1}" srcOrd="0" destOrd="4" presId="urn:microsoft.com/office/officeart/2005/8/layout/hList7"/>
    <dgm:cxn modelId="{33C61BFB-0404-470A-AC7F-80CE390DF8A3}" type="presOf" srcId="{8E5690BA-1EE2-4776-B775-7CB11DF115A7}" destId="{652B7B1F-5AC5-4427-A83D-85C5B436ACC1}" srcOrd="0" destOrd="6" presId="urn:microsoft.com/office/officeart/2005/8/layout/hList7"/>
    <dgm:cxn modelId="{E5444C0B-6E3A-4C80-8AB7-7FD69FF5E39D}" type="presOf" srcId="{113A6763-06E6-47E8-B13F-7AB2A2547D47}" destId="{C4816807-5175-4369-A8EA-3F70F8ED6FD2}" srcOrd="1" destOrd="0" presId="urn:microsoft.com/office/officeart/2005/8/layout/hList7"/>
    <dgm:cxn modelId="{4EE6429B-1595-43FB-AE50-EA0556D69110}" srcId="{294A56A7-A33E-489A-A0CB-59E2E6B54D9F}" destId="{96A764C8-66FD-45E3-B5A7-B1F9FBDC8055}" srcOrd="0" destOrd="0" parTransId="{EE6A7998-324A-4149-8AF5-73E837816846}" sibTransId="{2D4D958E-FAD5-4B98-91D4-BFBF5B1E3D53}"/>
    <dgm:cxn modelId="{01BBC2BE-D49B-45D6-B019-86ADFD4F57BF}" type="presOf" srcId="{A60DA7E1-911F-4137-B19B-2EAE8DDA4C11}" destId="{46B89783-5C2A-43F7-B13D-950E29314F69}" srcOrd="1" destOrd="1" presId="urn:microsoft.com/office/officeart/2005/8/layout/hList7"/>
    <dgm:cxn modelId="{D11417A9-4942-4381-A90D-74350C263272}" type="presOf" srcId="{F85DCC6A-19E4-439F-B0FF-353E7339381C}" destId="{09E27AA2-37F1-4C1D-A6CB-CF71ED24C6D3}" srcOrd="0" destOrd="4" presId="urn:microsoft.com/office/officeart/2005/8/layout/hList7"/>
    <dgm:cxn modelId="{49966049-E967-40BF-95FF-89A470C80161}" type="presOf" srcId="{8E5690BA-1EE2-4776-B775-7CB11DF115A7}" destId="{138C9779-6F66-4C03-8556-8BACAFABE38D}" srcOrd="1" destOrd="6" presId="urn:microsoft.com/office/officeart/2005/8/layout/hList7"/>
    <dgm:cxn modelId="{A508A4EC-D59A-4199-8B44-483C50416C28}" type="presOf" srcId="{82E2C4FC-0B57-4843-80E7-AE204BE40D74}" destId="{46B89783-5C2A-43F7-B13D-950E29314F69}" srcOrd="1" destOrd="2" presId="urn:microsoft.com/office/officeart/2005/8/layout/hList7"/>
    <dgm:cxn modelId="{A6FFF492-6A8B-40A1-917B-309E15CCA6C8}" srcId="{A30E26D8-82A5-461C-AED2-A811ED938CCB}" destId="{19C05360-905C-436C-8884-13AACAE5F895}" srcOrd="4" destOrd="0" parTransId="{575F70CA-C3F4-4E58-8D58-E6181679DCAB}" sibTransId="{75DB73CA-EC86-494E-9B17-A387FAB11E85}"/>
    <dgm:cxn modelId="{31EEED9F-8B4C-4273-B84E-FCBE05DCD0D8}" type="presOf" srcId="{19C05360-905C-436C-8884-13AACAE5F895}" destId="{652B7B1F-5AC5-4427-A83D-85C5B436ACC1}" srcOrd="0" destOrd="5" presId="urn:microsoft.com/office/officeart/2005/8/layout/hList7"/>
    <dgm:cxn modelId="{ACF6CF55-5D83-4413-97F6-A9E2D4FA5960}" type="presOf" srcId="{061B11F3-E446-4617-A61E-8F39CADE4B75}" destId="{3985B01F-D710-413B-AA5A-D040F3BF0502}" srcOrd="0" destOrd="6" presId="urn:microsoft.com/office/officeart/2005/8/layout/hList7"/>
    <dgm:cxn modelId="{CE3FC548-AD06-42D5-B185-0DBEE0C6ABD6}" srcId="{A30E26D8-82A5-461C-AED2-A811ED938CCB}" destId="{B97FFA39-7ED3-4058-8F21-DE631EA529BA}" srcOrd="6" destOrd="0" parTransId="{1A9A362F-1BD9-4031-96F7-63719985C35A}" sibTransId="{9FA0A5A6-FE2D-4A41-B1F2-C8A9A0A46AE0}"/>
    <dgm:cxn modelId="{151717A1-08E6-470C-A8E7-258D58ABFD12}" type="presOf" srcId="{8D6F1BC3-35AD-4A8C-B633-0D959C0975ED}" destId="{C4816807-5175-4369-A8EA-3F70F8ED6FD2}" srcOrd="1" destOrd="3" presId="urn:microsoft.com/office/officeart/2005/8/layout/hList7"/>
    <dgm:cxn modelId="{62CDFF24-3AE7-439D-BA94-A6B0A8CC051A}" type="presOf" srcId="{750CCDC1-13F8-4F2B-9CD2-0669B9492FBB}" destId="{09E27AA2-37F1-4C1D-A6CB-CF71ED24C6D3}" srcOrd="0" destOrd="3" presId="urn:microsoft.com/office/officeart/2005/8/layout/hList7"/>
    <dgm:cxn modelId="{B2A2822C-97AB-4981-80FE-5ED239B89DC8}" type="presOf" srcId="{8D6F1BC3-35AD-4A8C-B633-0D959C0975ED}" destId="{3985B01F-D710-413B-AA5A-D040F3BF0502}" srcOrd="0" destOrd="3" presId="urn:microsoft.com/office/officeart/2005/8/layout/hList7"/>
    <dgm:cxn modelId="{A7C231EA-12A1-4B41-9721-7496632F87E4}" type="presOf" srcId="{7FA9737C-AB03-47E4-A545-6F171D6F8A15}" destId="{C4816807-5175-4369-A8EA-3F70F8ED6FD2}" srcOrd="1" destOrd="7" presId="urn:microsoft.com/office/officeart/2005/8/layout/hList7"/>
    <dgm:cxn modelId="{CE69CCA9-3B48-47AE-8BFB-EF350009D5EF}" type="presOf" srcId="{F85DCC6A-19E4-439F-B0FF-353E7339381C}" destId="{46B89783-5C2A-43F7-B13D-950E29314F69}" srcOrd="1" destOrd="4" presId="urn:microsoft.com/office/officeart/2005/8/layout/hList7"/>
    <dgm:cxn modelId="{74FEC423-3BA9-4170-82C7-A4C8E52269D8}" type="presOf" srcId="{19C05360-905C-436C-8884-13AACAE5F895}" destId="{138C9779-6F66-4C03-8556-8BACAFABE38D}" srcOrd="1" destOrd="5" presId="urn:microsoft.com/office/officeart/2005/8/layout/hList7"/>
    <dgm:cxn modelId="{75C114B6-3D5B-414A-97D8-82E7A57EDD58}" type="presOf" srcId="{113A6763-06E6-47E8-B13F-7AB2A2547D47}" destId="{3985B01F-D710-413B-AA5A-D040F3BF0502}" srcOrd="0" destOrd="0" presId="urn:microsoft.com/office/officeart/2005/8/layout/hList7"/>
    <dgm:cxn modelId="{DDE5E317-474D-4C56-BDC6-7BEAD0BF0B51}" type="presOf" srcId="{003518DA-C5A3-485C-8484-F4F40785002C}" destId="{138C9779-6F66-4C03-8556-8BACAFABE38D}" srcOrd="1" destOrd="1" presId="urn:microsoft.com/office/officeart/2005/8/layout/hList7"/>
    <dgm:cxn modelId="{98DB978C-C891-4C9E-8B92-78D94DFBB1A5}" type="presOf" srcId="{737B94B8-80B2-4777-BF91-69D428020CAB}" destId="{138C9779-6F66-4C03-8556-8BACAFABE38D}" srcOrd="1" destOrd="4" presId="urn:microsoft.com/office/officeart/2005/8/layout/hList7"/>
    <dgm:cxn modelId="{3422B1EA-5D48-419F-BA01-C3638D08D60F}" type="presOf" srcId="{82E2C4FC-0B57-4843-80E7-AE204BE40D74}" destId="{09E27AA2-37F1-4C1D-A6CB-CF71ED24C6D3}" srcOrd="0" destOrd="2" presId="urn:microsoft.com/office/officeart/2005/8/layout/hList7"/>
    <dgm:cxn modelId="{FF4D6B22-D82A-474E-BA42-06311136AF2E}" type="presOf" srcId="{44FBD70A-927D-4F73-91CA-18C1F498CB25}" destId="{3985B01F-D710-413B-AA5A-D040F3BF0502}" srcOrd="0" destOrd="2" presId="urn:microsoft.com/office/officeart/2005/8/layout/hList7"/>
    <dgm:cxn modelId="{63C3C62C-5B19-43FB-B50D-D3D3A2FF0C1F}" srcId="{A30E26D8-82A5-461C-AED2-A811ED938CCB}" destId="{8E5690BA-1EE2-4776-B775-7CB11DF115A7}" srcOrd="5" destOrd="0" parTransId="{D0CE8C93-FA1D-44C3-B4B5-4FAAB6CC8BCE}" sibTransId="{DD008221-F883-44B4-AB91-D1DB57FA72C7}"/>
    <dgm:cxn modelId="{8723F9FC-34FC-4D08-B283-60AC834DA993}" srcId="{96A764C8-66FD-45E3-B5A7-B1F9FBDC8055}" destId="{82E2C4FC-0B57-4843-80E7-AE204BE40D74}" srcOrd="1" destOrd="0" parTransId="{E78EED20-F824-4B26-9163-CBE411486E0A}" sibTransId="{3CA931CF-E2D3-4E0E-907F-7086BE264F81}"/>
    <dgm:cxn modelId="{941F3E27-D090-4EAB-84FB-B280A87C1F39}" srcId="{113A6763-06E6-47E8-B13F-7AB2A2547D47}" destId="{7FA9737C-AB03-47E4-A545-6F171D6F8A15}" srcOrd="6" destOrd="0" parTransId="{3D16EDE3-C3E2-4E91-B938-407D812FE0AB}" sibTransId="{B6493B71-C310-4B6D-899F-0E4B1CE26A1F}"/>
    <dgm:cxn modelId="{764AB289-0538-407D-A175-FE13CABE3913}" type="presOf" srcId="{5CECF071-3522-4067-B67E-DBA7432B7DE3}" destId="{3985B01F-D710-413B-AA5A-D040F3BF0502}" srcOrd="0" destOrd="5" presId="urn:microsoft.com/office/officeart/2005/8/layout/hList7"/>
    <dgm:cxn modelId="{58F73E08-4C26-4872-8715-90C4D327B362}" type="presOf" srcId="{D2086740-4E1A-448D-B875-4AE543F0CB6E}" destId="{3985B01F-D710-413B-AA5A-D040F3BF0502}" srcOrd="0" destOrd="4" presId="urn:microsoft.com/office/officeart/2005/8/layout/hList7"/>
    <dgm:cxn modelId="{B4070732-71E3-4061-B0B0-AE7E75165B0C}" type="presOf" srcId="{D2086740-4E1A-448D-B875-4AE543F0CB6E}" destId="{C4816807-5175-4369-A8EA-3F70F8ED6FD2}" srcOrd="1" destOrd="4" presId="urn:microsoft.com/office/officeart/2005/8/layout/hList7"/>
    <dgm:cxn modelId="{FB46920B-1FD5-45A1-B2F6-1CFF9BAE4DC5}" type="presOf" srcId="{44FBD70A-927D-4F73-91CA-18C1F498CB25}" destId="{C4816807-5175-4369-A8EA-3F70F8ED6FD2}" srcOrd="1" destOrd="2" presId="urn:microsoft.com/office/officeart/2005/8/layout/hList7"/>
    <dgm:cxn modelId="{FB1E6519-80D6-49C1-A0A0-E93312B0BA11}" type="presOf" srcId="{5F6FE780-6279-428F-8BC8-EAF60AA64998}" destId="{46B89783-5C2A-43F7-B13D-950E29314F69}" srcOrd="1" destOrd="5" presId="urn:microsoft.com/office/officeart/2005/8/layout/hList7"/>
    <dgm:cxn modelId="{C56622BC-7BB9-44B0-9374-3E7E5D261115}" srcId="{113A6763-06E6-47E8-B13F-7AB2A2547D47}" destId="{D74AE301-8507-45AB-992A-FA93EDBF3749}" srcOrd="0" destOrd="0" parTransId="{CEF9529F-3C5E-4CA0-AAEE-C7C76E280405}" sibTransId="{723974B4-9614-4F7B-BD55-C13CF0CCBC1C}"/>
    <dgm:cxn modelId="{06D231CF-3F17-4C67-959B-F4ABBC203984}" srcId="{96A764C8-66FD-45E3-B5A7-B1F9FBDC8055}" destId="{A60DA7E1-911F-4137-B19B-2EAE8DDA4C11}" srcOrd="0" destOrd="0" parTransId="{AD7D11C4-DB0F-478B-BC40-EF33AA257692}" sibTransId="{4A6AA568-76EE-4CE8-8764-7368D1D4510A}"/>
    <dgm:cxn modelId="{8E6C643D-1226-4C81-A096-F7A8BBA7AB80}" srcId="{113A6763-06E6-47E8-B13F-7AB2A2547D47}" destId="{D2086740-4E1A-448D-B875-4AE543F0CB6E}" srcOrd="3" destOrd="0" parTransId="{15177C10-25DB-4D64-8DB1-F2D116922368}" sibTransId="{F30BBBDB-2795-45E7-A285-9E745FF09CC8}"/>
    <dgm:cxn modelId="{717E6F9D-E4EF-4E28-A960-76CE86064315}" type="presOf" srcId="{750CCDC1-13F8-4F2B-9CD2-0669B9492FBB}" destId="{46B89783-5C2A-43F7-B13D-950E29314F69}" srcOrd="1" destOrd="3" presId="urn:microsoft.com/office/officeart/2005/8/layout/hList7"/>
    <dgm:cxn modelId="{2B7A07D8-FBC5-4AB0-8A1A-54D748AC7E79}" type="presOf" srcId="{B813A823-0B4C-42E7-BAF3-C0F6E04BFC05}" destId="{138C9779-6F66-4C03-8556-8BACAFABE38D}" srcOrd="1" destOrd="2" presId="urn:microsoft.com/office/officeart/2005/8/layout/hList7"/>
    <dgm:cxn modelId="{ECA4F987-C566-4BEA-9707-4349E88A6AE6}" srcId="{113A6763-06E6-47E8-B13F-7AB2A2547D47}" destId="{8D6F1BC3-35AD-4A8C-B633-0D959C0975ED}" srcOrd="2" destOrd="0" parTransId="{89BD1533-C0F7-4784-8F7F-392B4630EA02}" sibTransId="{78014FC3-5C7E-4E93-B84A-3C51E27C3D67}"/>
    <dgm:cxn modelId="{A8441956-6A28-4277-85F4-D1367021D582}" type="presOf" srcId="{637AC2F4-B40F-4D32-A042-E436B8CF3042}" destId="{C4816807-5175-4369-A8EA-3F70F8ED6FD2}" srcOrd="1" destOrd="8" presId="urn:microsoft.com/office/officeart/2005/8/layout/hList7"/>
    <dgm:cxn modelId="{A8D5DC56-63BD-4DBC-B9FE-29D2672B3389}" srcId="{294A56A7-A33E-489A-A0CB-59E2E6B54D9F}" destId="{113A6763-06E6-47E8-B13F-7AB2A2547D47}" srcOrd="1" destOrd="0" parTransId="{029D0421-8B6A-4F1B-812A-D83717633772}" sibTransId="{F61DAD04-0D25-40DB-8315-059C1AA0589C}"/>
    <dgm:cxn modelId="{A2A9AF22-0B0C-4D31-880B-844AFC24E2F8}" srcId="{96A764C8-66FD-45E3-B5A7-B1F9FBDC8055}" destId="{5F6FE780-6279-428F-8BC8-EAF60AA64998}" srcOrd="4" destOrd="0" parTransId="{DB213226-9429-4F3E-B927-6CA09AB56585}" sibTransId="{8A904949-98BD-49D7-817E-CDD0772ACED8}"/>
    <dgm:cxn modelId="{3B7BD2F7-AAC2-4D21-8826-BD4CA8248B28}" srcId="{A30E26D8-82A5-461C-AED2-A811ED938CCB}" destId="{39236DD5-2DB5-4776-AC41-F16200658B74}" srcOrd="2" destOrd="0" parTransId="{749F07F5-F386-44E1-8EC1-6A25C304247A}" sibTransId="{D1F99FF2-A4A6-4836-BD3F-161B4FBC32E1}"/>
    <dgm:cxn modelId="{FEBFAF57-9DF9-4A96-B5E4-911A46BF8BA0}" type="presOf" srcId="{294A56A7-A33E-489A-A0CB-59E2E6B54D9F}" destId="{05050E63-86CD-4570-949B-172CA36957ED}" srcOrd="0" destOrd="0" presId="urn:microsoft.com/office/officeart/2005/8/layout/hList7"/>
    <dgm:cxn modelId="{816BF5A8-805F-4C98-A562-4411C1C372FD}" type="presOf" srcId="{637AC2F4-B40F-4D32-A042-E436B8CF3042}" destId="{3985B01F-D710-413B-AA5A-D040F3BF0502}" srcOrd="0" destOrd="8" presId="urn:microsoft.com/office/officeart/2005/8/layout/hList7"/>
    <dgm:cxn modelId="{EFEE5821-CB05-4ACA-B27C-91C913F79270}" type="presOf" srcId="{A30E26D8-82A5-461C-AED2-A811ED938CCB}" destId="{138C9779-6F66-4C03-8556-8BACAFABE38D}" srcOrd="1" destOrd="0" presId="urn:microsoft.com/office/officeart/2005/8/layout/hList7"/>
    <dgm:cxn modelId="{8D7045F6-7ABA-47C7-B698-B3D310B4A37C}" type="presOf" srcId="{A30E26D8-82A5-461C-AED2-A811ED938CCB}" destId="{652B7B1F-5AC5-4427-A83D-85C5B436ACC1}" srcOrd="0" destOrd="0" presId="urn:microsoft.com/office/officeart/2005/8/layout/hList7"/>
    <dgm:cxn modelId="{0C7AA416-2108-4852-BDCA-BFF4288B5E66}" type="presOf" srcId="{7FA9737C-AB03-47E4-A545-6F171D6F8A15}" destId="{3985B01F-D710-413B-AA5A-D040F3BF0502}" srcOrd="0" destOrd="7" presId="urn:microsoft.com/office/officeart/2005/8/layout/hList7"/>
    <dgm:cxn modelId="{AA33ADEE-BCAE-45BA-A5C8-FBFE979AD991}" srcId="{96A764C8-66FD-45E3-B5A7-B1F9FBDC8055}" destId="{750CCDC1-13F8-4F2B-9CD2-0669B9492FBB}" srcOrd="2" destOrd="0" parTransId="{FBD8751A-C07F-49AE-9755-E82A2E4861FA}" sibTransId="{9B0AA6F2-399E-4B13-861F-C02A3238D9FB}"/>
    <dgm:cxn modelId="{4F7CF5CE-DD20-4312-AFDC-8028D6DEA2FE}" type="presOf" srcId="{39236DD5-2DB5-4776-AC41-F16200658B74}" destId="{652B7B1F-5AC5-4427-A83D-85C5B436ACC1}" srcOrd="0" destOrd="3" presId="urn:microsoft.com/office/officeart/2005/8/layout/hList7"/>
    <dgm:cxn modelId="{6E504399-B394-4A1F-8A9C-014102EC20D0}" srcId="{96A764C8-66FD-45E3-B5A7-B1F9FBDC8055}" destId="{F85DCC6A-19E4-439F-B0FF-353E7339381C}" srcOrd="3" destOrd="0" parTransId="{0F8D0CEA-C985-4B8F-A500-8CB14965B7CA}" sibTransId="{D74BB13F-943E-4BDD-8AFE-43963209A1A1}"/>
    <dgm:cxn modelId="{7C7FDB7E-3CF2-47D3-8BF4-1D275C9BBF15}" srcId="{294A56A7-A33E-489A-A0CB-59E2E6B54D9F}" destId="{A30E26D8-82A5-461C-AED2-A811ED938CCB}" srcOrd="2" destOrd="0" parTransId="{966FBF21-C940-49A8-82CF-F7199AB757E3}" sibTransId="{8ACC39BF-2484-4D4E-BEF6-BE3C3A1456E9}"/>
    <dgm:cxn modelId="{94CB6047-7AF3-4DDE-887E-BC8E01FA34F5}" srcId="{113A6763-06E6-47E8-B13F-7AB2A2547D47}" destId="{44FBD70A-927D-4F73-91CA-18C1F498CB25}" srcOrd="1" destOrd="0" parTransId="{E7981C4D-4FE1-452E-BC21-BFE34E4DB325}" sibTransId="{1FD1387A-411D-4C6A-8144-739DAE941356}"/>
    <dgm:cxn modelId="{01092C58-C68F-48DB-A2F0-A48C2C2463AD}" type="presOf" srcId="{A60DA7E1-911F-4137-B19B-2EAE8DDA4C11}" destId="{09E27AA2-37F1-4C1D-A6CB-CF71ED24C6D3}" srcOrd="0" destOrd="1" presId="urn:microsoft.com/office/officeart/2005/8/layout/hList7"/>
    <dgm:cxn modelId="{9B602E30-F7BC-4775-B5BB-16970CCDA6E7}" srcId="{113A6763-06E6-47E8-B13F-7AB2A2547D47}" destId="{637AC2F4-B40F-4D32-A042-E436B8CF3042}" srcOrd="7" destOrd="0" parTransId="{B4D5864D-61B1-41A2-BCC1-8E75DC4698B2}" sibTransId="{FF5FD6A6-E7DA-4904-BDC5-958F6EAC56C0}"/>
    <dgm:cxn modelId="{9C88DF0D-E166-4035-A906-AE8EAEE51732}" type="presOf" srcId="{061B11F3-E446-4617-A61E-8F39CADE4B75}" destId="{C4816807-5175-4369-A8EA-3F70F8ED6FD2}" srcOrd="1" destOrd="6" presId="urn:microsoft.com/office/officeart/2005/8/layout/hList7"/>
    <dgm:cxn modelId="{440D8CB2-9474-4B83-A887-6FAF4B1AC253}" type="presOf" srcId="{B97FFA39-7ED3-4058-8F21-DE631EA529BA}" destId="{652B7B1F-5AC5-4427-A83D-85C5B436ACC1}" srcOrd="0" destOrd="7" presId="urn:microsoft.com/office/officeart/2005/8/layout/hList7"/>
    <dgm:cxn modelId="{7E6A2431-D8AF-46D3-A79C-23B68E9C0FA8}" type="presOf" srcId="{D74AE301-8507-45AB-992A-FA93EDBF3749}" destId="{3985B01F-D710-413B-AA5A-D040F3BF0502}" srcOrd="0" destOrd="1" presId="urn:microsoft.com/office/officeart/2005/8/layout/hList7"/>
    <dgm:cxn modelId="{048B2D72-EFBC-443A-A133-A72BB48A35A8}" type="presOf" srcId="{B813A823-0B4C-42E7-BAF3-C0F6E04BFC05}" destId="{652B7B1F-5AC5-4427-A83D-85C5B436ACC1}" srcOrd="0" destOrd="2" presId="urn:microsoft.com/office/officeart/2005/8/layout/hList7"/>
    <dgm:cxn modelId="{FEF8517C-B8A1-4E19-BA63-B308A1A6FA1A}" type="presOf" srcId="{003518DA-C5A3-485C-8484-F4F40785002C}" destId="{652B7B1F-5AC5-4427-A83D-85C5B436ACC1}" srcOrd="0" destOrd="1" presId="urn:microsoft.com/office/officeart/2005/8/layout/hList7"/>
    <dgm:cxn modelId="{14F92F86-9054-4F25-A6A7-F23D7107E47B}" type="presOf" srcId="{2D4D958E-FAD5-4B98-91D4-BFBF5B1E3D53}" destId="{BEC398C4-0B39-47A2-9AD8-9674D3119F04}" srcOrd="0" destOrd="0" presId="urn:microsoft.com/office/officeart/2005/8/layout/hList7"/>
    <dgm:cxn modelId="{1335611F-B046-46CC-9AC3-D36B494A178C}" type="presOf" srcId="{96A764C8-66FD-45E3-B5A7-B1F9FBDC8055}" destId="{46B89783-5C2A-43F7-B13D-950E29314F69}" srcOrd="1" destOrd="0" presId="urn:microsoft.com/office/officeart/2005/8/layout/hList7"/>
    <dgm:cxn modelId="{BCD7DCBF-8835-4467-B390-9E7D540AB4F7}" srcId="{A30E26D8-82A5-461C-AED2-A811ED938CCB}" destId="{003518DA-C5A3-485C-8484-F4F40785002C}" srcOrd="0" destOrd="0" parTransId="{EC5366BC-495B-4600-B60B-6BD59E3669B2}" sibTransId="{9CCC93C7-5645-4F76-A670-03C067A6AFB5}"/>
    <dgm:cxn modelId="{A6488D24-F0FF-454A-891A-E791DA971F92}" type="presOf" srcId="{96A764C8-66FD-45E3-B5A7-B1F9FBDC8055}" destId="{09E27AA2-37F1-4C1D-A6CB-CF71ED24C6D3}" srcOrd="0" destOrd="0" presId="urn:microsoft.com/office/officeart/2005/8/layout/hList7"/>
    <dgm:cxn modelId="{9E1D6A21-1EA2-425A-B56C-C9E57B05EC22}" type="presOf" srcId="{5CECF071-3522-4067-B67E-DBA7432B7DE3}" destId="{C4816807-5175-4369-A8EA-3F70F8ED6FD2}" srcOrd="1" destOrd="5" presId="urn:microsoft.com/office/officeart/2005/8/layout/hList7"/>
    <dgm:cxn modelId="{61275DF5-4685-43A1-97B6-DEC3E9DD2608}" type="presParOf" srcId="{05050E63-86CD-4570-949B-172CA36957ED}" destId="{8D046CEF-2B75-447A-93C5-43EC7C3C7BE3}" srcOrd="0" destOrd="0" presId="urn:microsoft.com/office/officeart/2005/8/layout/hList7"/>
    <dgm:cxn modelId="{EAB766F3-C337-4A78-A525-31D68D7FF3BB}" type="presParOf" srcId="{05050E63-86CD-4570-949B-172CA36957ED}" destId="{E321AC65-0E22-4DA2-AB5C-0B2A7F6DB0EC}" srcOrd="1" destOrd="0" presId="urn:microsoft.com/office/officeart/2005/8/layout/hList7"/>
    <dgm:cxn modelId="{17A5399F-B3B4-4C28-933A-9D94AA6D6495}" type="presParOf" srcId="{E321AC65-0E22-4DA2-AB5C-0B2A7F6DB0EC}" destId="{5EFDFFFA-4387-4017-9949-BCAF130D7B2F}" srcOrd="0" destOrd="0" presId="urn:microsoft.com/office/officeart/2005/8/layout/hList7"/>
    <dgm:cxn modelId="{2AB5E2A2-F730-44F5-B7DE-4936C26407C4}" type="presParOf" srcId="{5EFDFFFA-4387-4017-9949-BCAF130D7B2F}" destId="{09E27AA2-37F1-4C1D-A6CB-CF71ED24C6D3}" srcOrd="0" destOrd="0" presId="urn:microsoft.com/office/officeart/2005/8/layout/hList7"/>
    <dgm:cxn modelId="{D7AE7531-E9F1-4DE5-9FA4-A986E33939A9}" type="presParOf" srcId="{5EFDFFFA-4387-4017-9949-BCAF130D7B2F}" destId="{46B89783-5C2A-43F7-B13D-950E29314F69}" srcOrd="1" destOrd="0" presId="urn:microsoft.com/office/officeart/2005/8/layout/hList7"/>
    <dgm:cxn modelId="{9156AC36-B5F2-42BB-8AC1-13DE0B49F784}" type="presParOf" srcId="{5EFDFFFA-4387-4017-9949-BCAF130D7B2F}" destId="{3A026988-BD9D-4BF1-AE62-8A1E93BFA208}" srcOrd="2" destOrd="0" presId="urn:microsoft.com/office/officeart/2005/8/layout/hList7"/>
    <dgm:cxn modelId="{5E3109CB-D225-44DF-9F95-4A4952D8073B}" type="presParOf" srcId="{5EFDFFFA-4387-4017-9949-BCAF130D7B2F}" destId="{B4572180-AD7E-49F8-90B9-083C48E66BE0}" srcOrd="3" destOrd="0" presId="urn:microsoft.com/office/officeart/2005/8/layout/hList7"/>
    <dgm:cxn modelId="{5F24301A-0A57-4E6C-9F4E-35E60BCF382C}" type="presParOf" srcId="{E321AC65-0E22-4DA2-AB5C-0B2A7F6DB0EC}" destId="{BEC398C4-0B39-47A2-9AD8-9674D3119F04}" srcOrd="1" destOrd="0" presId="urn:microsoft.com/office/officeart/2005/8/layout/hList7"/>
    <dgm:cxn modelId="{B4301B2C-9859-48C9-A781-26972A16D67E}" type="presParOf" srcId="{E321AC65-0E22-4DA2-AB5C-0B2A7F6DB0EC}" destId="{B1446B62-C699-405C-802E-85395FD33240}" srcOrd="2" destOrd="0" presId="urn:microsoft.com/office/officeart/2005/8/layout/hList7"/>
    <dgm:cxn modelId="{E5640FA2-4BE0-4FAA-A0AE-0CD02C297E25}" type="presParOf" srcId="{B1446B62-C699-405C-802E-85395FD33240}" destId="{3985B01F-D710-413B-AA5A-D040F3BF0502}" srcOrd="0" destOrd="0" presId="urn:microsoft.com/office/officeart/2005/8/layout/hList7"/>
    <dgm:cxn modelId="{E8B067CE-8A61-466F-ADD7-4E90DCA4EF45}" type="presParOf" srcId="{B1446B62-C699-405C-802E-85395FD33240}" destId="{C4816807-5175-4369-A8EA-3F70F8ED6FD2}" srcOrd="1" destOrd="0" presId="urn:microsoft.com/office/officeart/2005/8/layout/hList7"/>
    <dgm:cxn modelId="{60A039B4-D059-4A92-8A64-1B099F5BCA45}" type="presParOf" srcId="{B1446B62-C699-405C-802E-85395FD33240}" destId="{067B187D-03F9-4FD4-AAB8-54E46696B8E1}" srcOrd="2" destOrd="0" presId="urn:microsoft.com/office/officeart/2005/8/layout/hList7"/>
    <dgm:cxn modelId="{8ED2582D-4A86-4616-8501-FA61DA726903}" type="presParOf" srcId="{B1446B62-C699-405C-802E-85395FD33240}" destId="{E1B432E7-0DA3-4608-ABD3-A8E51FBEBD40}" srcOrd="3" destOrd="0" presId="urn:microsoft.com/office/officeart/2005/8/layout/hList7"/>
    <dgm:cxn modelId="{86ED6E6F-A5A4-4EC5-8F58-E1367E8ACA83}" type="presParOf" srcId="{E321AC65-0E22-4DA2-AB5C-0B2A7F6DB0EC}" destId="{10A9CCA3-8614-4F77-BE76-99FC3F7E4F63}" srcOrd="3" destOrd="0" presId="urn:microsoft.com/office/officeart/2005/8/layout/hList7"/>
    <dgm:cxn modelId="{09AF27F1-4151-4D6E-A5B2-D5C5AFB2D94C}" type="presParOf" srcId="{E321AC65-0E22-4DA2-AB5C-0B2A7F6DB0EC}" destId="{2A86A50B-05C0-4095-8794-310D5CDAD473}" srcOrd="4" destOrd="0" presId="urn:microsoft.com/office/officeart/2005/8/layout/hList7"/>
    <dgm:cxn modelId="{9F15732C-4A76-4575-9AE6-0EC9286F814D}" type="presParOf" srcId="{2A86A50B-05C0-4095-8794-310D5CDAD473}" destId="{652B7B1F-5AC5-4427-A83D-85C5B436ACC1}" srcOrd="0" destOrd="0" presId="urn:microsoft.com/office/officeart/2005/8/layout/hList7"/>
    <dgm:cxn modelId="{9E13F2EC-34A3-4605-B65B-6EC6A5B5AB0C}" type="presParOf" srcId="{2A86A50B-05C0-4095-8794-310D5CDAD473}" destId="{138C9779-6F66-4C03-8556-8BACAFABE38D}" srcOrd="1" destOrd="0" presId="urn:microsoft.com/office/officeart/2005/8/layout/hList7"/>
    <dgm:cxn modelId="{EB45BC07-29F8-4B79-98C6-59300DC2AC85}" type="presParOf" srcId="{2A86A50B-05C0-4095-8794-310D5CDAD473}" destId="{407AB927-9C67-4273-ABED-36C7DD604A3C}" srcOrd="2" destOrd="0" presId="urn:microsoft.com/office/officeart/2005/8/layout/hList7"/>
    <dgm:cxn modelId="{E7458B25-42EB-4617-902E-6AF1D849D04E}" type="presParOf" srcId="{2A86A50B-05C0-4095-8794-310D5CDAD473}" destId="{448DD206-8310-4301-BC5B-19A99947E7A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243D7B-8311-401C-A249-CB5CEDBA4C2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FDED82-2F32-4DB1-935E-EC10772E7957}">
      <dgm:prSet/>
      <dgm:spPr>
        <a:solidFill>
          <a:srgbClr val="00CCFF"/>
        </a:solidFill>
      </dgm:spPr>
      <dgm:t>
        <a:bodyPr/>
        <a:lstStyle/>
        <a:p>
          <a:pPr rtl="0"/>
          <a:r>
            <a:rPr lang="en-US" baseline="0" dirty="0" smtClean="0"/>
            <a:t>The benefits</a:t>
          </a:r>
          <a:endParaRPr lang="en-US" dirty="0"/>
        </a:p>
      </dgm:t>
    </dgm:pt>
    <dgm:pt modelId="{0179129C-690C-48EA-93A8-694B2BE494E7}" type="parTrans" cxnId="{650C9179-EA64-4F5A-9718-D5B10A7555CB}">
      <dgm:prSet/>
      <dgm:spPr/>
      <dgm:t>
        <a:bodyPr/>
        <a:lstStyle/>
        <a:p>
          <a:endParaRPr lang="en-US"/>
        </a:p>
      </dgm:t>
    </dgm:pt>
    <dgm:pt modelId="{3D2B8726-CC50-4248-A178-8ED6A3759E51}" type="sibTrans" cxnId="{650C9179-EA64-4F5A-9718-D5B10A7555CB}">
      <dgm:prSet/>
      <dgm:spPr/>
      <dgm:t>
        <a:bodyPr/>
        <a:lstStyle/>
        <a:p>
          <a:endParaRPr lang="en-US"/>
        </a:p>
      </dgm:t>
    </dgm:pt>
    <dgm:pt modelId="{143053E8-A23E-4147-8245-7DA78BE83F98}">
      <dgm:prSet/>
      <dgm:spPr>
        <a:solidFill>
          <a:srgbClr val="00CCFF"/>
        </a:solidFill>
      </dgm:spPr>
      <dgm:t>
        <a:bodyPr/>
        <a:lstStyle/>
        <a:p>
          <a:pPr rtl="0"/>
          <a:r>
            <a:rPr lang="en-US" baseline="0" dirty="0" smtClean="0"/>
            <a:t>Hybrid Cloud</a:t>
          </a:r>
          <a:endParaRPr lang="en-US" dirty="0"/>
        </a:p>
      </dgm:t>
    </dgm:pt>
    <dgm:pt modelId="{7CD09305-18B4-46A1-8D2B-AEF43BD6ECF9}" type="parTrans" cxnId="{934D2DBC-13E5-436D-835E-3E8B5804D0E9}">
      <dgm:prSet/>
      <dgm:spPr/>
      <dgm:t>
        <a:bodyPr/>
        <a:lstStyle/>
        <a:p>
          <a:endParaRPr lang="en-US"/>
        </a:p>
      </dgm:t>
    </dgm:pt>
    <dgm:pt modelId="{E48D4A3F-0702-4B5C-8412-A74395EB41C9}" type="sibTrans" cxnId="{934D2DBC-13E5-436D-835E-3E8B5804D0E9}">
      <dgm:prSet/>
      <dgm:spPr/>
      <dgm:t>
        <a:bodyPr/>
        <a:lstStyle/>
        <a:p>
          <a:endParaRPr lang="en-US"/>
        </a:p>
      </dgm:t>
    </dgm:pt>
    <dgm:pt modelId="{76AD1865-B079-4EB5-9DB7-3283F43C588B}">
      <dgm:prSet/>
      <dgm:spPr>
        <a:solidFill>
          <a:srgbClr val="00CCFF"/>
        </a:solidFill>
      </dgm:spPr>
      <dgm:t>
        <a:bodyPr/>
        <a:lstStyle/>
        <a:p>
          <a:pPr rtl="0"/>
          <a:r>
            <a:rPr lang="en-US" baseline="0" dirty="0" smtClean="0"/>
            <a:t>Modular</a:t>
          </a:r>
          <a:endParaRPr lang="en-US" dirty="0"/>
        </a:p>
      </dgm:t>
    </dgm:pt>
    <dgm:pt modelId="{B756ADC3-0659-481C-89AE-5CAE80D786C6}" type="parTrans" cxnId="{7ACA35A9-6E62-4D83-8657-C152E502C29C}">
      <dgm:prSet/>
      <dgm:spPr/>
      <dgm:t>
        <a:bodyPr/>
        <a:lstStyle/>
        <a:p>
          <a:endParaRPr lang="en-US"/>
        </a:p>
      </dgm:t>
    </dgm:pt>
    <dgm:pt modelId="{188A4E97-18D7-4F35-84BD-81CD06029BF3}" type="sibTrans" cxnId="{7ACA35A9-6E62-4D83-8657-C152E502C29C}">
      <dgm:prSet/>
      <dgm:spPr/>
      <dgm:t>
        <a:bodyPr/>
        <a:lstStyle/>
        <a:p>
          <a:endParaRPr lang="en-US"/>
        </a:p>
      </dgm:t>
    </dgm:pt>
    <dgm:pt modelId="{84B50AB7-2AA9-4FC4-8F92-6435208A3278}">
      <dgm:prSet/>
      <dgm:spPr>
        <a:solidFill>
          <a:srgbClr val="00CCFF"/>
        </a:solidFill>
      </dgm:spPr>
      <dgm:t>
        <a:bodyPr/>
        <a:lstStyle/>
        <a:p>
          <a:pPr rtl="0"/>
          <a:r>
            <a:rPr lang="en-US" baseline="0" dirty="0" smtClean="0"/>
            <a:t>Flexible</a:t>
          </a:r>
          <a:endParaRPr lang="en-US" dirty="0"/>
        </a:p>
      </dgm:t>
    </dgm:pt>
    <dgm:pt modelId="{ADD71345-A79B-492C-B472-D195C2DE4228}" type="parTrans" cxnId="{28756E12-AD8A-450B-9336-3F476B823966}">
      <dgm:prSet/>
      <dgm:spPr/>
      <dgm:t>
        <a:bodyPr/>
        <a:lstStyle/>
        <a:p>
          <a:endParaRPr lang="en-US"/>
        </a:p>
      </dgm:t>
    </dgm:pt>
    <dgm:pt modelId="{CD30072A-06A7-42E8-9888-9BA8A28B8F90}" type="sibTrans" cxnId="{28756E12-AD8A-450B-9336-3F476B823966}">
      <dgm:prSet/>
      <dgm:spPr/>
      <dgm:t>
        <a:bodyPr/>
        <a:lstStyle/>
        <a:p>
          <a:endParaRPr lang="en-US"/>
        </a:p>
      </dgm:t>
    </dgm:pt>
    <dgm:pt modelId="{F99731D7-D594-43B2-98B7-FD8E0DA525B1}">
      <dgm:prSet/>
      <dgm:spPr>
        <a:solidFill>
          <a:srgbClr val="00CCFF"/>
        </a:solidFill>
      </dgm:spPr>
      <dgm:t>
        <a:bodyPr/>
        <a:lstStyle/>
        <a:p>
          <a:pPr rtl="0"/>
          <a:r>
            <a:rPr lang="en-US" baseline="0" dirty="0" smtClean="0"/>
            <a:t>Adaptive</a:t>
          </a:r>
          <a:endParaRPr lang="en-US" dirty="0"/>
        </a:p>
      </dgm:t>
    </dgm:pt>
    <dgm:pt modelId="{935B58B9-6CA1-455F-BE15-98C576AAA1E2}" type="parTrans" cxnId="{77362AE3-9500-4857-B0C3-628274027856}">
      <dgm:prSet/>
      <dgm:spPr/>
      <dgm:t>
        <a:bodyPr/>
        <a:lstStyle/>
        <a:p>
          <a:endParaRPr lang="en-US"/>
        </a:p>
      </dgm:t>
    </dgm:pt>
    <dgm:pt modelId="{DCF470C9-85ED-45A2-8F4B-66EB9D9E313B}" type="sibTrans" cxnId="{77362AE3-9500-4857-B0C3-628274027856}">
      <dgm:prSet/>
      <dgm:spPr/>
      <dgm:t>
        <a:bodyPr/>
        <a:lstStyle/>
        <a:p>
          <a:endParaRPr lang="en-US"/>
        </a:p>
      </dgm:t>
    </dgm:pt>
    <dgm:pt modelId="{E1FEF264-115A-4345-B027-B3EA8916FFF2}">
      <dgm:prSet/>
      <dgm:spPr>
        <a:solidFill>
          <a:srgbClr val="00CCFF"/>
        </a:solidFill>
      </dgm:spPr>
      <dgm:t>
        <a:bodyPr/>
        <a:lstStyle/>
        <a:p>
          <a:pPr rtl="0"/>
          <a:r>
            <a:rPr lang="en-US" baseline="0" dirty="0" smtClean="0"/>
            <a:t>Cost-effective</a:t>
          </a:r>
          <a:endParaRPr lang="en-US" dirty="0"/>
        </a:p>
      </dgm:t>
    </dgm:pt>
    <dgm:pt modelId="{57842768-215A-4407-9C89-F23A6C3D7F67}" type="parTrans" cxnId="{6507B89F-1BA8-44DB-8B45-724ECE3656D6}">
      <dgm:prSet/>
      <dgm:spPr/>
      <dgm:t>
        <a:bodyPr/>
        <a:lstStyle/>
        <a:p>
          <a:endParaRPr lang="en-US"/>
        </a:p>
      </dgm:t>
    </dgm:pt>
    <dgm:pt modelId="{C5F21BA9-E08D-4E8F-8A97-24C918B5A8D5}" type="sibTrans" cxnId="{6507B89F-1BA8-44DB-8B45-724ECE3656D6}">
      <dgm:prSet/>
      <dgm:spPr/>
      <dgm:t>
        <a:bodyPr/>
        <a:lstStyle/>
        <a:p>
          <a:endParaRPr lang="en-US"/>
        </a:p>
      </dgm:t>
    </dgm:pt>
    <dgm:pt modelId="{0DC5E6B3-432C-4F30-B0EF-ADCDDF630D77}" type="pres">
      <dgm:prSet presAssocID="{B1243D7B-8311-401C-A249-CB5CEDBA4C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7CA5AE-6153-4688-93FB-191184357820}" type="pres">
      <dgm:prSet presAssocID="{B1243D7B-8311-401C-A249-CB5CEDBA4C22}" presName="fgShape" presStyleLbl="fgShp" presStyleIdx="0" presStyleCnt="1" custFlipVert="1" custScaleY="21805"/>
      <dgm:spPr>
        <a:noFill/>
        <a:ln>
          <a:noFill/>
        </a:ln>
      </dgm:spPr>
    </dgm:pt>
    <dgm:pt modelId="{9797ECB5-FE10-4513-9F3D-8AF30CFC3744}" type="pres">
      <dgm:prSet presAssocID="{B1243D7B-8311-401C-A249-CB5CEDBA4C22}" presName="linComp" presStyleCnt="0"/>
      <dgm:spPr/>
    </dgm:pt>
    <dgm:pt modelId="{20E3D922-0804-4190-A401-E9B4F02D9A8A}" type="pres">
      <dgm:prSet presAssocID="{EBFDED82-2F32-4DB1-935E-EC10772E7957}" presName="compNode" presStyleCnt="0"/>
      <dgm:spPr/>
    </dgm:pt>
    <dgm:pt modelId="{55CE133B-529A-4D6C-A89C-B0381BF808D6}" type="pres">
      <dgm:prSet presAssocID="{EBFDED82-2F32-4DB1-935E-EC10772E7957}" presName="bkgdShape" presStyleLbl="node1" presStyleIdx="0" presStyleCnt="1" custLinFactNeighborX="-1190"/>
      <dgm:spPr/>
      <dgm:t>
        <a:bodyPr/>
        <a:lstStyle/>
        <a:p>
          <a:endParaRPr lang="en-US"/>
        </a:p>
      </dgm:t>
    </dgm:pt>
    <dgm:pt modelId="{735FC783-C6D6-4F9A-9920-DA8E416FBB6A}" type="pres">
      <dgm:prSet presAssocID="{EBFDED82-2F32-4DB1-935E-EC10772E7957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2DBB7-712C-40F8-A7BA-29F0266B8CDE}" type="pres">
      <dgm:prSet presAssocID="{EBFDED82-2F32-4DB1-935E-EC10772E7957}" presName="invisiNode" presStyleLbl="node1" presStyleIdx="0" presStyleCnt="1"/>
      <dgm:spPr/>
    </dgm:pt>
    <dgm:pt modelId="{15356921-D18C-464F-B55A-BDF44618D3FB}" type="pres">
      <dgm:prSet presAssocID="{EBFDED82-2F32-4DB1-935E-EC10772E7957}" presName="imagNod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6507B89F-1BA8-44DB-8B45-724ECE3656D6}" srcId="{EBFDED82-2F32-4DB1-935E-EC10772E7957}" destId="{E1FEF264-115A-4345-B027-B3EA8916FFF2}" srcOrd="4" destOrd="0" parTransId="{57842768-215A-4407-9C89-F23A6C3D7F67}" sibTransId="{C5F21BA9-E08D-4E8F-8A97-24C918B5A8D5}"/>
    <dgm:cxn modelId="{6257EA82-993F-4BE2-91B1-4FEC39D86F52}" type="presOf" srcId="{EBFDED82-2F32-4DB1-935E-EC10772E7957}" destId="{735FC783-C6D6-4F9A-9920-DA8E416FBB6A}" srcOrd="1" destOrd="0" presId="urn:microsoft.com/office/officeart/2005/8/layout/hList7"/>
    <dgm:cxn modelId="{934D2DBC-13E5-436D-835E-3E8B5804D0E9}" srcId="{EBFDED82-2F32-4DB1-935E-EC10772E7957}" destId="{143053E8-A23E-4147-8245-7DA78BE83F98}" srcOrd="0" destOrd="0" parTransId="{7CD09305-18B4-46A1-8D2B-AEF43BD6ECF9}" sibTransId="{E48D4A3F-0702-4B5C-8412-A74395EB41C9}"/>
    <dgm:cxn modelId="{CE1D6411-5565-48BC-8D5A-0EB65E086087}" type="presOf" srcId="{B1243D7B-8311-401C-A249-CB5CEDBA4C22}" destId="{0DC5E6B3-432C-4F30-B0EF-ADCDDF630D77}" srcOrd="0" destOrd="0" presId="urn:microsoft.com/office/officeart/2005/8/layout/hList7"/>
    <dgm:cxn modelId="{80A96A32-E7E6-4881-8BC5-EBADA2BD8D3A}" type="presOf" srcId="{143053E8-A23E-4147-8245-7DA78BE83F98}" destId="{735FC783-C6D6-4F9A-9920-DA8E416FBB6A}" srcOrd="1" destOrd="1" presId="urn:microsoft.com/office/officeart/2005/8/layout/hList7"/>
    <dgm:cxn modelId="{5E51D7B1-C228-43F7-B46E-0CBFCC8A2C3C}" type="presOf" srcId="{E1FEF264-115A-4345-B027-B3EA8916FFF2}" destId="{735FC783-C6D6-4F9A-9920-DA8E416FBB6A}" srcOrd="1" destOrd="5" presId="urn:microsoft.com/office/officeart/2005/8/layout/hList7"/>
    <dgm:cxn modelId="{77362AE3-9500-4857-B0C3-628274027856}" srcId="{EBFDED82-2F32-4DB1-935E-EC10772E7957}" destId="{F99731D7-D594-43B2-98B7-FD8E0DA525B1}" srcOrd="3" destOrd="0" parTransId="{935B58B9-6CA1-455F-BE15-98C576AAA1E2}" sibTransId="{DCF470C9-85ED-45A2-8F4B-66EB9D9E313B}"/>
    <dgm:cxn modelId="{CC558698-1EF2-4453-9649-6DFCAFFB9DAF}" type="presOf" srcId="{76AD1865-B079-4EB5-9DB7-3283F43C588B}" destId="{55CE133B-529A-4D6C-A89C-B0381BF808D6}" srcOrd="0" destOrd="2" presId="urn:microsoft.com/office/officeart/2005/8/layout/hList7"/>
    <dgm:cxn modelId="{B9F4DE93-527E-4610-96C2-1F3BD3E1010B}" type="presOf" srcId="{E1FEF264-115A-4345-B027-B3EA8916FFF2}" destId="{55CE133B-529A-4D6C-A89C-B0381BF808D6}" srcOrd="0" destOrd="5" presId="urn:microsoft.com/office/officeart/2005/8/layout/hList7"/>
    <dgm:cxn modelId="{650C9179-EA64-4F5A-9718-D5B10A7555CB}" srcId="{B1243D7B-8311-401C-A249-CB5CEDBA4C22}" destId="{EBFDED82-2F32-4DB1-935E-EC10772E7957}" srcOrd="0" destOrd="0" parTransId="{0179129C-690C-48EA-93A8-694B2BE494E7}" sibTransId="{3D2B8726-CC50-4248-A178-8ED6A3759E51}"/>
    <dgm:cxn modelId="{D1367095-9ECC-4982-ABC4-09CA1C6195BD}" type="presOf" srcId="{F99731D7-D594-43B2-98B7-FD8E0DA525B1}" destId="{55CE133B-529A-4D6C-A89C-B0381BF808D6}" srcOrd="0" destOrd="4" presId="urn:microsoft.com/office/officeart/2005/8/layout/hList7"/>
    <dgm:cxn modelId="{F0E2B978-64F1-4ECA-9C8A-44EB63A7637E}" type="presOf" srcId="{EBFDED82-2F32-4DB1-935E-EC10772E7957}" destId="{55CE133B-529A-4D6C-A89C-B0381BF808D6}" srcOrd="0" destOrd="0" presId="urn:microsoft.com/office/officeart/2005/8/layout/hList7"/>
    <dgm:cxn modelId="{7ACA35A9-6E62-4D83-8657-C152E502C29C}" srcId="{EBFDED82-2F32-4DB1-935E-EC10772E7957}" destId="{76AD1865-B079-4EB5-9DB7-3283F43C588B}" srcOrd="1" destOrd="0" parTransId="{B756ADC3-0659-481C-89AE-5CAE80D786C6}" sibTransId="{188A4E97-18D7-4F35-84BD-81CD06029BF3}"/>
    <dgm:cxn modelId="{9E19F85F-ADFA-4CA6-9156-3BB21A1DB060}" type="presOf" srcId="{76AD1865-B079-4EB5-9DB7-3283F43C588B}" destId="{735FC783-C6D6-4F9A-9920-DA8E416FBB6A}" srcOrd="1" destOrd="2" presId="urn:microsoft.com/office/officeart/2005/8/layout/hList7"/>
    <dgm:cxn modelId="{428ECFB9-DB19-442C-AD42-CEC6D0409076}" type="presOf" srcId="{F99731D7-D594-43B2-98B7-FD8E0DA525B1}" destId="{735FC783-C6D6-4F9A-9920-DA8E416FBB6A}" srcOrd="1" destOrd="4" presId="urn:microsoft.com/office/officeart/2005/8/layout/hList7"/>
    <dgm:cxn modelId="{A3238074-E8E2-4C17-82A0-42A1F28CBD01}" type="presOf" srcId="{84B50AB7-2AA9-4FC4-8F92-6435208A3278}" destId="{55CE133B-529A-4D6C-A89C-B0381BF808D6}" srcOrd="0" destOrd="3" presId="urn:microsoft.com/office/officeart/2005/8/layout/hList7"/>
    <dgm:cxn modelId="{28756E12-AD8A-450B-9336-3F476B823966}" srcId="{EBFDED82-2F32-4DB1-935E-EC10772E7957}" destId="{84B50AB7-2AA9-4FC4-8F92-6435208A3278}" srcOrd="2" destOrd="0" parTransId="{ADD71345-A79B-492C-B472-D195C2DE4228}" sibTransId="{CD30072A-06A7-42E8-9888-9BA8A28B8F90}"/>
    <dgm:cxn modelId="{D61F8220-C2FB-48CA-9F0E-9EA81D2C80F5}" type="presOf" srcId="{143053E8-A23E-4147-8245-7DA78BE83F98}" destId="{55CE133B-529A-4D6C-A89C-B0381BF808D6}" srcOrd="0" destOrd="1" presId="urn:microsoft.com/office/officeart/2005/8/layout/hList7"/>
    <dgm:cxn modelId="{F79C6DC0-1B6F-4771-932F-BE5D52326525}" type="presOf" srcId="{84B50AB7-2AA9-4FC4-8F92-6435208A3278}" destId="{735FC783-C6D6-4F9A-9920-DA8E416FBB6A}" srcOrd="1" destOrd="3" presId="urn:microsoft.com/office/officeart/2005/8/layout/hList7"/>
    <dgm:cxn modelId="{355875EF-A783-493B-9557-45BE7E9F6383}" type="presParOf" srcId="{0DC5E6B3-432C-4F30-B0EF-ADCDDF630D77}" destId="{3B7CA5AE-6153-4688-93FB-191184357820}" srcOrd="0" destOrd="0" presId="urn:microsoft.com/office/officeart/2005/8/layout/hList7"/>
    <dgm:cxn modelId="{92514CA8-C442-47CA-9B5C-B360B93C7D9C}" type="presParOf" srcId="{0DC5E6B3-432C-4F30-B0EF-ADCDDF630D77}" destId="{9797ECB5-FE10-4513-9F3D-8AF30CFC3744}" srcOrd="1" destOrd="0" presId="urn:microsoft.com/office/officeart/2005/8/layout/hList7"/>
    <dgm:cxn modelId="{45F45C46-F808-4CE5-844A-5EB28C1FB7EE}" type="presParOf" srcId="{9797ECB5-FE10-4513-9F3D-8AF30CFC3744}" destId="{20E3D922-0804-4190-A401-E9B4F02D9A8A}" srcOrd="0" destOrd="0" presId="urn:microsoft.com/office/officeart/2005/8/layout/hList7"/>
    <dgm:cxn modelId="{944360D0-4AFB-49A4-B076-03CDFEA9D3BA}" type="presParOf" srcId="{20E3D922-0804-4190-A401-E9B4F02D9A8A}" destId="{55CE133B-529A-4D6C-A89C-B0381BF808D6}" srcOrd="0" destOrd="0" presId="urn:microsoft.com/office/officeart/2005/8/layout/hList7"/>
    <dgm:cxn modelId="{060048C7-7CFA-4E54-A4DF-14B217C984CC}" type="presParOf" srcId="{20E3D922-0804-4190-A401-E9B4F02D9A8A}" destId="{735FC783-C6D6-4F9A-9920-DA8E416FBB6A}" srcOrd="1" destOrd="0" presId="urn:microsoft.com/office/officeart/2005/8/layout/hList7"/>
    <dgm:cxn modelId="{6BA5B9EB-CCBE-4087-B305-51E29465A691}" type="presParOf" srcId="{20E3D922-0804-4190-A401-E9B4F02D9A8A}" destId="{1222DBB7-712C-40F8-A7BA-29F0266B8CDE}" srcOrd="2" destOrd="0" presId="urn:microsoft.com/office/officeart/2005/8/layout/hList7"/>
    <dgm:cxn modelId="{01D2B4F8-A016-4C43-B1EE-61ECD5F7AB3F}" type="presParOf" srcId="{20E3D922-0804-4190-A401-E9B4F02D9A8A}" destId="{15356921-D18C-464F-B55A-BDF44618D3F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D7A879-11BE-4BF4-85B4-5654C6B962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116BE5-6C15-410A-92B4-B087D4147AFC}">
      <dgm:prSet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pPr algn="ctr" rtl="0"/>
          <a:r>
            <a:rPr lang="en-US" dirty="0" smtClean="0"/>
            <a:t>Who wants an </a:t>
          </a:r>
          <a:r>
            <a:rPr lang="en-US" dirty="0" err="1" smtClean="0"/>
            <a:t>iPad</a:t>
          </a:r>
          <a:r>
            <a:rPr lang="en-US" dirty="0" smtClean="0"/>
            <a:t> Mini? </a:t>
          </a:r>
          <a:br>
            <a:rPr lang="en-US" dirty="0" smtClean="0"/>
          </a:br>
          <a:r>
            <a:rPr lang="en-US" dirty="0" smtClean="0"/>
            <a:t>(Survey 2 is being emailed to you right now.)</a:t>
          </a:r>
          <a:endParaRPr lang="en-US" dirty="0"/>
        </a:p>
      </dgm:t>
    </dgm:pt>
    <dgm:pt modelId="{777EB363-8455-481F-8F88-CBE1A1F6AC82}" type="parTrans" cxnId="{C70FEE09-E813-464F-B5A9-3614C9199C81}">
      <dgm:prSet/>
      <dgm:spPr/>
      <dgm:t>
        <a:bodyPr/>
        <a:lstStyle/>
        <a:p>
          <a:endParaRPr lang="en-US"/>
        </a:p>
      </dgm:t>
    </dgm:pt>
    <dgm:pt modelId="{E753B99A-40D5-46EC-A24C-6AE8196C0991}" type="sibTrans" cxnId="{C70FEE09-E813-464F-B5A9-3614C9199C81}">
      <dgm:prSet/>
      <dgm:spPr/>
      <dgm:t>
        <a:bodyPr/>
        <a:lstStyle/>
        <a:p>
          <a:endParaRPr lang="en-US"/>
        </a:p>
      </dgm:t>
    </dgm:pt>
    <dgm:pt modelId="{D75AC048-4139-4DD4-A195-854C21F64880}" type="pres">
      <dgm:prSet presAssocID="{53D7A879-11BE-4BF4-85B4-5654C6B962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9194E4-1FC7-4BFD-9C20-1BF227A5553E}" type="pres">
      <dgm:prSet presAssocID="{EA116BE5-6C15-410A-92B4-B087D4147A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FEE09-E813-464F-B5A9-3614C9199C81}" srcId="{53D7A879-11BE-4BF4-85B4-5654C6B96294}" destId="{EA116BE5-6C15-410A-92B4-B087D4147AFC}" srcOrd="0" destOrd="0" parTransId="{777EB363-8455-481F-8F88-CBE1A1F6AC82}" sibTransId="{E753B99A-40D5-46EC-A24C-6AE8196C0991}"/>
    <dgm:cxn modelId="{4CF73858-D5F9-49D9-951A-91F36AA945C9}" type="presOf" srcId="{53D7A879-11BE-4BF4-85B4-5654C6B96294}" destId="{D75AC048-4139-4DD4-A195-854C21F64880}" srcOrd="0" destOrd="0" presId="urn:microsoft.com/office/officeart/2005/8/layout/vList2"/>
    <dgm:cxn modelId="{CFA62376-6431-4A02-A186-988EDC6145AA}" type="presOf" srcId="{EA116BE5-6C15-410A-92B4-B087D4147AFC}" destId="{879194E4-1FC7-4BFD-9C20-1BF227A5553E}" srcOrd="0" destOrd="0" presId="urn:microsoft.com/office/officeart/2005/8/layout/vList2"/>
    <dgm:cxn modelId="{29C92FEA-948E-4967-8B5F-764CAEDF26B8}" type="presParOf" srcId="{D75AC048-4139-4DD4-A195-854C21F64880}" destId="{879194E4-1FC7-4BFD-9C20-1BF227A555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AAA733-5B1A-4918-9DE0-323C43920EA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0481A2-296B-4B5F-8F63-B79A44BC96CD}">
      <dgm:prSet/>
      <dgm:spPr>
        <a:solidFill>
          <a:srgbClr val="00CCFF"/>
        </a:solidFill>
        <a:ln>
          <a:noFill/>
        </a:ln>
      </dgm:spPr>
      <dgm:t>
        <a:bodyPr/>
        <a:lstStyle/>
        <a:p>
          <a:pPr rtl="0"/>
          <a:r>
            <a:rPr lang="en-US" baseline="0" dirty="0" smtClean="0"/>
            <a:t>You</a:t>
          </a:r>
          <a:endParaRPr lang="en-US" dirty="0"/>
        </a:p>
      </dgm:t>
    </dgm:pt>
    <dgm:pt modelId="{48112B84-0AB3-4DB9-A450-95D094FF0636}" type="parTrans" cxnId="{D9C58FCA-D4C2-4227-AEFC-7ACF6722068E}">
      <dgm:prSet/>
      <dgm:spPr/>
      <dgm:t>
        <a:bodyPr/>
        <a:lstStyle/>
        <a:p>
          <a:endParaRPr lang="en-US"/>
        </a:p>
      </dgm:t>
    </dgm:pt>
    <dgm:pt modelId="{0A1B5DE5-D8C8-4467-B18F-05B1A95FB567}" type="sibTrans" cxnId="{D9C58FCA-D4C2-4227-AEFC-7ACF6722068E}">
      <dgm:prSet/>
      <dgm:spPr/>
      <dgm:t>
        <a:bodyPr/>
        <a:lstStyle/>
        <a:p>
          <a:endParaRPr lang="en-US"/>
        </a:p>
      </dgm:t>
    </dgm:pt>
    <dgm:pt modelId="{E376F680-C3F1-4FC9-8721-81CEA249C873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endParaRPr lang="en-US" dirty="0"/>
        </a:p>
      </dgm:t>
    </dgm:pt>
    <dgm:pt modelId="{82809BB2-28F8-464E-99E9-2DC3C648517B}" type="parTrans" cxnId="{6DF99206-137E-4647-93ED-971FCFFF6C3F}">
      <dgm:prSet/>
      <dgm:spPr/>
      <dgm:t>
        <a:bodyPr/>
        <a:lstStyle/>
        <a:p>
          <a:endParaRPr lang="en-US"/>
        </a:p>
      </dgm:t>
    </dgm:pt>
    <dgm:pt modelId="{2CFC4FBE-8EBB-49AB-B283-3D114D4B623A}" type="sibTrans" cxnId="{6DF99206-137E-4647-93ED-971FCFFF6C3F}">
      <dgm:prSet/>
      <dgm:spPr/>
      <dgm:t>
        <a:bodyPr/>
        <a:lstStyle/>
        <a:p>
          <a:endParaRPr lang="en-US"/>
        </a:p>
      </dgm:t>
    </dgm:pt>
    <dgm:pt modelId="{6EB4DFAA-9E0F-4C7E-BECF-83A5A70A20FB}">
      <dgm:prSet/>
      <dgm:spPr>
        <a:solidFill>
          <a:srgbClr val="00CCFF"/>
        </a:solidFill>
        <a:ln>
          <a:noFill/>
        </a:ln>
      </dgm:spPr>
      <dgm:t>
        <a:bodyPr/>
        <a:lstStyle/>
        <a:p>
          <a:pPr rtl="0"/>
          <a:r>
            <a:rPr lang="en-US" baseline="0" dirty="0" smtClean="0"/>
            <a:t>Cloud Provider</a:t>
          </a:r>
          <a:endParaRPr lang="en-US" dirty="0"/>
        </a:p>
      </dgm:t>
    </dgm:pt>
    <dgm:pt modelId="{7A756FC8-2E63-433B-AE25-A8BC11985ADF}" type="parTrans" cxnId="{8B5301C9-EFC3-4C60-BC25-0EDB11A4AAAF}">
      <dgm:prSet/>
      <dgm:spPr/>
      <dgm:t>
        <a:bodyPr/>
        <a:lstStyle/>
        <a:p>
          <a:endParaRPr lang="en-US"/>
        </a:p>
      </dgm:t>
    </dgm:pt>
    <dgm:pt modelId="{C7F7C08F-C2B2-4A02-88BB-613518F2BEF0}" type="sibTrans" cxnId="{8B5301C9-EFC3-4C60-BC25-0EDB11A4AAAF}">
      <dgm:prSet/>
      <dgm:spPr/>
      <dgm:t>
        <a:bodyPr/>
        <a:lstStyle/>
        <a:p>
          <a:endParaRPr lang="en-US"/>
        </a:p>
      </dgm:t>
    </dgm:pt>
    <dgm:pt modelId="{4F7FBD5A-E905-49DF-8C2D-1C074CF75FC6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Willingness to Customize</a:t>
          </a:r>
          <a:endParaRPr lang="en-US" dirty="0"/>
        </a:p>
      </dgm:t>
    </dgm:pt>
    <dgm:pt modelId="{FCD9826D-A3C3-453D-9C48-FC6DBAF4ACA5}" type="parTrans" cxnId="{E5D6B078-4A38-4EBC-A3BF-63414A42AFA1}">
      <dgm:prSet/>
      <dgm:spPr/>
      <dgm:t>
        <a:bodyPr/>
        <a:lstStyle/>
        <a:p>
          <a:endParaRPr lang="en-US"/>
        </a:p>
      </dgm:t>
    </dgm:pt>
    <dgm:pt modelId="{57D259D2-F541-4883-A7F6-49CA5772A130}" type="sibTrans" cxnId="{E5D6B078-4A38-4EBC-A3BF-63414A42AFA1}">
      <dgm:prSet/>
      <dgm:spPr/>
      <dgm:t>
        <a:bodyPr/>
        <a:lstStyle/>
        <a:p>
          <a:endParaRPr lang="en-US"/>
        </a:p>
      </dgm:t>
    </dgm:pt>
    <dgm:pt modelId="{3DFBBEDF-1DD3-4986-A001-E4D251D14AA8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Company Profile</a:t>
          </a:r>
          <a:endParaRPr lang="en-US" dirty="0"/>
        </a:p>
      </dgm:t>
    </dgm:pt>
    <dgm:pt modelId="{049FDEB7-7D89-4B29-AF23-1E5878EEA772}" type="parTrans" cxnId="{D742533D-FD8E-4886-8197-5E6061CF2C90}">
      <dgm:prSet/>
      <dgm:spPr/>
      <dgm:t>
        <a:bodyPr/>
        <a:lstStyle/>
        <a:p>
          <a:endParaRPr lang="en-US"/>
        </a:p>
      </dgm:t>
    </dgm:pt>
    <dgm:pt modelId="{696A5DC0-85E5-4E22-B603-348D9C2A97DE}" type="sibTrans" cxnId="{D742533D-FD8E-4886-8197-5E6061CF2C90}">
      <dgm:prSet/>
      <dgm:spPr/>
      <dgm:t>
        <a:bodyPr/>
        <a:lstStyle/>
        <a:p>
          <a:endParaRPr lang="en-US"/>
        </a:p>
      </dgm:t>
    </dgm:pt>
    <dgm:pt modelId="{26341F26-7E12-4460-BB29-F270B5403133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Support Services</a:t>
          </a:r>
          <a:endParaRPr lang="en-US" dirty="0"/>
        </a:p>
      </dgm:t>
    </dgm:pt>
    <dgm:pt modelId="{B58283AE-C73F-4335-8042-DE6825DED2F4}" type="parTrans" cxnId="{7D5658BE-FC94-4DD4-AC71-9C45A949576B}">
      <dgm:prSet/>
      <dgm:spPr/>
      <dgm:t>
        <a:bodyPr/>
        <a:lstStyle/>
        <a:p>
          <a:endParaRPr lang="en-US"/>
        </a:p>
      </dgm:t>
    </dgm:pt>
    <dgm:pt modelId="{313C68A2-FA0F-4DE4-8802-A7E38478B8EA}" type="sibTrans" cxnId="{7D5658BE-FC94-4DD4-AC71-9C45A949576B}">
      <dgm:prSet/>
      <dgm:spPr/>
      <dgm:t>
        <a:bodyPr/>
        <a:lstStyle/>
        <a:p>
          <a:endParaRPr lang="en-US"/>
        </a:p>
      </dgm:t>
    </dgm:pt>
    <dgm:pt modelId="{289B64AC-C908-42AB-868E-8EBAD42C38EF}">
      <dgm:prSet/>
      <dgm:spPr>
        <a:solidFill>
          <a:srgbClr val="00CCFF"/>
        </a:solidFill>
        <a:ln>
          <a:noFill/>
        </a:ln>
      </dgm:spPr>
      <dgm:t>
        <a:bodyPr/>
        <a:lstStyle/>
        <a:p>
          <a:pPr rtl="0"/>
          <a:r>
            <a:rPr lang="en-US" baseline="0" dirty="0" smtClean="0"/>
            <a:t>Datacenter </a:t>
          </a:r>
          <a:endParaRPr lang="en-US" dirty="0"/>
        </a:p>
      </dgm:t>
    </dgm:pt>
    <dgm:pt modelId="{CB1E0BCD-B4F1-4D53-A73B-DEFBB320F3ED}" type="parTrans" cxnId="{C4AD7DD6-E735-44D8-891B-F88F171B6F93}">
      <dgm:prSet/>
      <dgm:spPr/>
      <dgm:t>
        <a:bodyPr/>
        <a:lstStyle/>
        <a:p>
          <a:endParaRPr lang="en-US"/>
        </a:p>
      </dgm:t>
    </dgm:pt>
    <dgm:pt modelId="{45D98DB0-1F37-4E7F-8F8D-102EF412B2B4}" type="sibTrans" cxnId="{C4AD7DD6-E735-44D8-891B-F88F171B6F93}">
      <dgm:prSet/>
      <dgm:spPr/>
      <dgm:t>
        <a:bodyPr/>
        <a:lstStyle/>
        <a:p>
          <a:endParaRPr lang="en-US"/>
        </a:p>
      </dgm:t>
    </dgm:pt>
    <dgm:pt modelId="{3440FE63-AE81-41CB-99BB-05978A790EF6}">
      <dgm:prSet/>
      <dgm:spPr>
        <a:solidFill>
          <a:srgbClr val="00CCFF"/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Location</a:t>
          </a:r>
          <a:endParaRPr lang="en-US" dirty="0"/>
        </a:p>
      </dgm:t>
    </dgm:pt>
    <dgm:pt modelId="{4D985E96-03D6-4D85-A2A0-F004FC032587}" type="parTrans" cxnId="{117A7C8A-8206-404F-B28F-657B53021FC0}">
      <dgm:prSet/>
      <dgm:spPr/>
      <dgm:t>
        <a:bodyPr/>
        <a:lstStyle/>
        <a:p>
          <a:endParaRPr lang="en-US"/>
        </a:p>
      </dgm:t>
    </dgm:pt>
    <dgm:pt modelId="{F85E63F8-9EFC-4851-86A7-2A6459D5A565}" type="sibTrans" cxnId="{117A7C8A-8206-404F-B28F-657B53021FC0}">
      <dgm:prSet/>
      <dgm:spPr/>
      <dgm:t>
        <a:bodyPr/>
        <a:lstStyle/>
        <a:p>
          <a:endParaRPr lang="en-US"/>
        </a:p>
      </dgm:t>
    </dgm:pt>
    <dgm:pt modelId="{D2CD01E5-AD3E-4C42-AD47-4AE29887BA00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Cloud Readiness</a:t>
          </a:r>
          <a:endParaRPr lang="en-US" dirty="0"/>
        </a:p>
      </dgm:t>
    </dgm:pt>
    <dgm:pt modelId="{04606C32-EE0E-42EB-8B6F-684CD04B48C0}" type="sibTrans" cxnId="{D38B9675-3D4D-4AF2-826D-19AB15313386}">
      <dgm:prSet/>
      <dgm:spPr/>
      <dgm:t>
        <a:bodyPr/>
        <a:lstStyle/>
        <a:p>
          <a:endParaRPr lang="en-US"/>
        </a:p>
      </dgm:t>
    </dgm:pt>
    <dgm:pt modelId="{B0842E1D-08F4-4EA5-82C1-568BAB5A65EE}" type="parTrans" cxnId="{D38B9675-3D4D-4AF2-826D-19AB15313386}">
      <dgm:prSet/>
      <dgm:spPr/>
      <dgm:t>
        <a:bodyPr/>
        <a:lstStyle/>
        <a:p>
          <a:endParaRPr lang="en-US"/>
        </a:p>
      </dgm:t>
    </dgm:pt>
    <dgm:pt modelId="{46DE57BC-745E-49C1-8242-31BB6E8F01AD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Compliance</a:t>
          </a:r>
          <a:endParaRPr lang="en-US" dirty="0"/>
        </a:p>
      </dgm:t>
    </dgm:pt>
    <dgm:pt modelId="{B69EED5E-7B1E-4275-8AC5-E0F6699D9A37}" type="parTrans" cxnId="{BEB293F2-A443-47A6-85BB-BC988883E3AF}">
      <dgm:prSet/>
      <dgm:spPr/>
      <dgm:t>
        <a:bodyPr/>
        <a:lstStyle/>
        <a:p>
          <a:endParaRPr lang="en-US"/>
        </a:p>
      </dgm:t>
    </dgm:pt>
    <dgm:pt modelId="{1C172409-0116-4948-81FB-491DE4569DCD}" type="sibTrans" cxnId="{BEB293F2-A443-47A6-85BB-BC988883E3AF}">
      <dgm:prSet/>
      <dgm:spPr/>
      <dgm:t>
        <a:bodyPr/>
        <a:lstStyle/>
        <a:p>
          <a:endParaRPr lang="en-US"/>
        </a:p>
      </dgm:t>
    </dgm:pt>
    <dgm:pt modelId="{2026A4F9-370D-4F03-A6A4-3B3C17F4E3A7}">
      <dgm:prSet/>
      <dgm:spPr>
        <a:solidFill>
          <a:srgbClr val="00CCFF"/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Structure</a:t>
          </a:r>
          <a:endParaRPr lang="en-US" dirty="0"/>
        </a:p>
      </dgm:t>
    </dgm:pt>
    <dgm:pt modelId="{0BA06697-CD32-4674-A2D8-4BF3E4AC8134}" type="parTrans" cxnId="{A5C03CBA-2BA7-43BE-BDE8-6C8971A8208B}">
      <dgm:prSet/>
      <dgm:spPr/>
      <dgm:t>
        <a:bodyPr/>
        <a:lstStyle/>
        <a:p>
          <a:endParaRPr lang="en-US"/>
        </a:p>
      </dgm:t>
    </dgm:pt>
    <dgm:pt modelId="{4179E107-1B66-4DF7-9816-2930B435A40D}" type="sibTrans" cxnId="{A5C03CBA-2BA7-43BE-BDE8-6C8971A8208B}">
      <dgm:prSet/>
      <dgm:spPr/>
      <dgm:t>
        <a:bodyPr/>
        <a:lstStyle/>
        <a:p>
          <a:endParaRPr lang="en-US"/>
        </a:p>
      </dgm:t>
    </dgm:pt>
    <dgm:pt modelId="{8B3D929F-CDA3-4ED8-8FD1-715DEE4A4FDD}" type="pres">
      <dgm:prSet presAssocID="{DBAAA733-5B1A-4918-9DE0-323C43920E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1FF82-E4AC-4A07-825A-9C2E3209B461}" type="pres">
      <dgm:prSet presAssocID="{880481A2-296B-4B5F-8F63-B79A44BC96CD}" presName="composite" presStyleCnt="0"/>
      <dgm:spPr/>
    </dgm:pt>
    <dgm:pt modelId="{DC6B3F1F-C0E3-47BE-A7B4-713473ED8EDE}" type="pres">
      <dgm:prSet presAssocID="{880481A2-296B-4B5F-8F63-B79A44BC96CD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5B4B1EC-73A8-4768-908B-8D43EE167AE5}" type="pres">
      <dgm:prSet presAssocID="{880481A2-296B-4B5F-8F63-B79A44BC96C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9FF6F-AB59-4ADE-884F-EC1C39851BF1}" type="pres">
      <dgm:prSet presAssocID="{0A1B5DE5-D8C8-4467-B18F-05B1A95FB567}" presName="space" presStyleCnt="0"/>
      <dgm:spPr/>
    </dgm:pt>
    <dgm:pt modelId="{CE4696A3-8BA6-4D99-9B54-AB3D71EF606A}" type="pres">
      <dgm:prSet presAssocID="{6EB4DFAA-9E0F-4C7E-BECF-83A5A70A20FB}" presName="composite" presStyleCnt="0"/>
      <dgm:spPr/>
    </dgm:pt>
    <dgm:pt modelId="{24A343F9-3B6F-4586-9967-90A2508EB4A7}" type="pres">
      <dgm:prSet presAssocID="{6EB4DFAA-9E0F-4C7E-BECF-83A5A70A20FB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50D6ECAB-58A7-4D06-BB25-6C90150E86D0}" type="pres">
      <dgm:prSet presAssocID="{6EB4DFAA-9E0F-4C7E-BECF-83A5A70A20F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49828-FBE9-4041-8D5E-4D6726DBC344}" type="pres">
      <dgm:prSet presAssocID="{C7F7C08F-C2B2-4A02-88BB-613518F2BEF0}" presName="space" presStyleCnt="0"/>
      <dgm:spPr/>
    </dgm:pt>
    <dgm:pt modelId="{6633A281-DE12-4F90-9674-86FCDB3F9836}" type="pres">
      <dgm:prSet presAssocID="{289B64AC-C908-42AB-868E-8EBAD42C38EF}" presName="composite" presStyleCnt="0"/>
      <dgm:spPr/>
    </dgm:pt>
    <dgm:pt modelId="{4FADE88F-AF11-4F68-994B-6E8465066017}" type="pres">
      <dgm:prSet presAssocID="{289B64AC-C908-42AB-868E-8EBAD42C38EF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5957AE79-E04B-423C-8821-887666155392}" type="pres">
      <dgm:prSet presAssocID="{289B64AC-C908-42AB-868E-8EBAD42C38EF}" presName="desTx" presStyleLbl="alignAccFollowNode1" presStyleIdx="2" presStyleCnt="3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BEB293F2-A443-47A6-85BB-BC988883E3AF}" srcId="{6EB4DFAA-9E0F-4C7E-BECF-83A5A70A20FB}" destId="{46DE57BC-745E-49C1-8242-31BB6E8F01AD}" srcOrd="3" destOrd="0" parTransId="{B69EED5E-7B1E-4275-8AC5-E0F6699D9A37}" sibTransId="{1C172409-0116-4948-81FB-491DE4569DCD}"/>
    <dgm:cxn modelId="{D9C58FCA-D4C2-4227-AEFC-7ACF6722068E}" srcId="{DBAAA733-5B1A-4918-9DE0-323C43920EA1}" destId="{880481A2-296B-4B5F-8F63-B79A44BC96CD}" srcOrd="0" destOrd="0" parTransId="{48112B84-0AB3-4DB9-A450-95D094FF0636}" sibTransId="{0A1B5DE5-D8C8-4467-B18F-05B1A95FB567}"/>
    <dgm:cxn modelId="{7D5658BE-FC94-4DD4-AC71-9C45A949576B}" srcId="{6EB4DFAA-9E0F-4C7E-BECF-83A5A70A20FB}" destId="{26341F26-7E12-4460-BB29-F270B5403133}" srcOrd="2" destOrd="0" parTransId="{B58283AE-C73F-4335-8042-DE6825DED2F4}" sibTransId="{313C68A2-FA0F-4DE4-8802-A7E38478B8EA}"/>
    <dgm:cxn modelId="{9C39F661-3A2A-4221-879E-DFD999788FD6}" type="presOf" srcId="{3440FE63-AE81-41CB-99BB-05978A790EF6}" destId="{5957AE79-E04B-423C-8821-887666155392}" srcOrd="0" destOrd="0" presId="urn:microsoft.com/office/officeart/2005/8/layout/hList1"/>
    <dgm:cxn modelId="{3F6B36C1-E9A9-4BB7-9F6A-BDDC489A3CA9}" type="presOf" srcId="{DBAAA733-5B1A-4918-9DE0-323C43920EA1}" destId="{8B3D929F-CDA3-4ED8-8FD1-715DEE4A4FDD}" srcOrd="0" destOrd="0" presId="urn:microsoft.com/office/officeart/2005/8/layout/hList1"/>
    <dgm:cxn modelId="{6DF99206-137E-4647-93ED-971FCFFF6C3F}" srcId="{880481A2-296B-4B5F-8F63-B79A44BC96CD}" destId="{E376F680-C3F1-4FC9-8721-81CEA249C873}" srcOrd="1" destOrd="0" parTransId="{82809BB2-28F8-464E-99E9-2DC3C648517B}" sibTransId="{2CFC4FBE-8EBB-49AB-B283-3D114D4B623A}"/>
    <dgm:cxn modelId="{4EDA99CB-8096-4067-A425-E5B7FB3FE835}" type="presOf" srcId="{3DFBBEDF-1DD3-4986-A001-E4D251D14AA8}" destId="{50D6ECAB-58A7-4D06-BB25-6C90150E86D0}" srcOrd="0" destOrd="1" presId="urn:microsoft.com/office/officeart/2005/8/layout/hList1"/>
    <dgm:cxn modelId="{D38B9675-3D4D-4AF2-826D-19AB15313386}" srcId="{880481A2-296B-4B5F-8F63-B79A44BC96CD}" destId="{D2CD01E5-AD3E-4C42-AD47-4AE29887BA00}" srcOrd="0" destOrd="0" parTransId="{B0842E1D-08F4-4EA5-82C1-568BAB5A65EE}" sibTransId="{04606C32-EE0E-42EB-8B6F-684CD04B48C0}"/>
    <dgm:cxn modelId="{D81C6D5B-3E9F-4BCF-8F78-BB00B0B9ED12}" type="presOf" srcId="{2026A4F9-370D-4F03-A6A4-3B3C17F4E3A7}" destId="{5957AE79-E04B-423C-8821-887666155392}" srcOrd="0" destOrd="1" presId="urn:microsoft.com/office/officeart/2005/8/layout/hList1"/>
    <dgm:cxn modelId="{8B5301C9-EFC3-4C60-BC25-0EDB11A4AAAF}" srcId="{DBAAA733-5B1A-4918-9DE0-323C43920EA1}" destId="{6EB4DFAA-9E0F-4C7E-BECF-83A5A70A20FB}" srcOrd="1" destOrd="0" parTransId="{7A756FC8-2E63-433B-AE25-A8BC11985ADF}" sibTransId="{C7F7C08F-C2B2-4A02-88BB-613518F2BEF0}"/>
    <dgm:cxn modelId="{117A7C8A-8206-404F-B28F-657B53021FC0}" srcId="{289B64AC-C908-42AB-868E-8EBAD42C38EF}" destId="{3440FE63-AE81-41CB-99BB-05978A790EF6}" srcOrd="0" destOrd="0" parTransId="{4D985E96-03D6-4D85-A2A0-F004FC032587}" sibTransId="{F85E63F8-9EFC-4851-86A7-2A6459D5A565}"/>
    <dgm:cxn modelId="{489FDD16-627E-4F22-9AF1-03825D6726AA}" type="presOf" srcId="{E376F680-C3F1-4FC9-8721-81CEA249C873}" destId="{85B4B1EC-73A8-4768-908B-8D43EE167AE5}" srcOrd="0" destOrd="1" presId="urn:microsoft.com/office/officeart/2005/8/layout/hList1"/>
    <dgm:cxn modelId="{0820B8CB-AFB0-4C14-A389-30A15D321B98}" type="presOf" srcId="{6EB4DFAA-9E0F-4C7E-BECF-83A5A70A20FB}" destId="{24A343F9-3B6F-4586-9967-90A2508EB4A7}" srcOrd="0" destOrd="0" presId="urn:microsoft.com/office/officeart/2005/8/layout/hList1"/>
    <dgm:cxn modelId="{7CF211AE-E1E7-4679-87C8-B691F1F7BCDC}" type="presOf" srcId="{880481A2-296B-4B5F-8F63-B79A44BC96CD}" destId="{DC6B3F1F-C0E3-47BE-A7B4-713473ED8EDE}" srcOrd="0" destOrd="0" presId="urn:microsoft.com/office/officeart/2005/8/layout/hList1"/>
    <dgm:cxn modelId="{D742533D-FD8E-4886-8197-5E6061CF2C90}" srcId="{6EB4DFAA-9E0F-4C7E-BECF-83A5A70A20FB}" destId="{3DFBBEDF-1DD3-4986-A001-E4D251D14AA8}" srcOrd="1" destOrd="0" parTransId="{049FDEB7-7D89-4B29-AF23-1E5878EEA772}" sibTransId="{696A5DC0-85E5-4E22-B603-348D9C2A97DE}"/>
    <dgm:cxn modelId="{85FFCA5B-F599-4EDD-A39C-527D74C7A693}" type="presOf" srcId="{D2CD01E5-AD3E-4C42-AD47-4AE29887BA00}" destId="{85B4B1EC-73A8-4768-908B-8D43EE167AE5}" srcOrd="0" destOrd="0" presId="urn:microsoft.com/office/officeart/2005/8/layout/hList1"/>
    <dgm:cxn modelId="{A5C03CBA-2BA7-43BE-BDE8-6C8971A8208B}" srcId="{289B64AC-C908-42AB-868E-8EBAD42C38EF}" destId="{2026A4F9-370D-4F03-A6A4-3B3C17F4E3A7}" srcOrd="1" destOrd="0" parTransId="{0BA06697-CD32-4674-A2D8-4BF3E4AC8134}" sibTransId="{4179E107-1B66-4DF7-9816-2930B435A40D}"/>
    <dgm:cxn modelId="{25D126AA-D10F-4991-A7A4-CED6C37D4763}" type="presOf" srcId="{4F7FBD5A-E905-49DF-8C2D-1C074CF75FC6}" destId="{50D6ECAB-58A7-4D06-BB25-6C90150E86D0}" srcOrd="0" destOrd="0" presId="urn:microsoft.com/office/officeart/2005/8/layout/hList1"/>
    <dgm:cxn modelId="{C4AD7DD6-E735-44D8-891B-F88F171B6F93}" srcId="{DBAAA733-5B1A-4918-9DE0-323C43920EA1}" destId="{289B64AC-C908-42AB-868E-8EBAD42C38EF}" srcOrd="2" destOrd="0" parTransId="{CB1E0BCD-B4F1-4D53-A73B-DEFBB320F3ED}" sibTransId="{45D98DB0-1F37-4E7F-8F8D-102EF412B2B4}"/>
    <dgm:cxn modelId="{30B7404A-38E1-4C71-BC39-16E82C6FF4AA}" type="presOf" srcId="{289B64AC-C908-42AB-868E-8EBAD42C38EF}" destId="{4FADE88F-AF11-4F68-994B-6E8465066017}" srcOrd="0" destOrd="0" presId="urn:microsoft.com/office/officeart/2005/8/layout/hList1"/>
    <dgm:cxn modelId="{E5D6B078-4A38-4EBC-A3BF-63414A42AFA1}" srcId="{6EB4DFAA-9E0F-4C7E-BECF-83A5A70A20FB}" destId="{4F7FBD5A-E905-49DF-8C2D-1C074CF75FC6}" srcOrd="0" destOrd="0" parTransId="{FCD9826D-A3C3-453D-9C48-FC6DBAF4ACA5}" sibTransId="{57D259D2-F541-4883-A7F6-49CA5772A130}"/>
    <dgm:cxn modelId="{7DAA75FA-9879-48E7-A179-E645C6D0738D}" type="presOf" srcId="{46DE57BC-745E-49C1-8242-31BB6E8F01AD}" destId="{50D6ECAB-58A7-4D06-BB25-6C90150E86D0}" srcOrd="0" destOrd="3" presId="urn:microsoft.com/office/officeart/2005/8/layout/hList1"/>
    <dgm:cxn modelId="{BF45B6EF-4489-434A-8688-F679400C3ED5}" type="presOf" srcId="{26341F26-7E12-4460-BB29-F270B5403133}" destId="{50D6ECAB-58A7-4D06-BB25-6C90150E86D0}" srcOrd="0" destOrd="2" presId="urn:microsoft.com/office/officeart/2005/8/layout/hList1"/>
    <dgm:cxn modelId="{42545BEF-3C34-45A8-ADCC-A508E948323E}" type="presParOf" srcId="{8B3D929F-CDA3-4ED8-8FD1-715DEE4A4FDD}" destId="{BB61FF82-E4AC-4A07-825A-9C2E3209B461}" srcOrd="0" destOrd="0" presId="urn:microsoft.com/office/officeart/2005/8/layout/hList1"/>
    <dgm:cxn modelId="{88B90A6D-40A9-40D6-B9EA-EF3B73FB37B8}" type="presParOf" srcId="{BB61FF82-E4AC-4A07-825A-9C2E3209B461}" destId="{DC6B3F1F-C0E3-47BE-A7B4-713473ED8EDE}" srcOrd="0" destOrd="0" presId="urn:microsoft.com/office/officeart/2005/8/layout/hList1"/>
    <dgm:cxn modelId="{2C9F5DEA-E732-4367-8E66-B1A4AABCBEFF}" type="presParOf" srcId="{BB61FF82-E4AC-4A07-825A-9C2E3209B461}" destId="{85B4B1EC-73A8-4768-908B-8D43EE167AE5}" srcOrd="1" destOrd="0" presId="urn:microsoft.com/office/officeart/2005/8/layout/hList1"/>
    <dgm:cxn modelId="{2B8D219F-4069-4240-91A6-639BD64FA2CA}" type="presParOf" srcId="{8B3D929F-CDA3-4ED8-8FD1-715DEE4A4FDD}" destId="{FE19FF6F-AB59-4ADE-884F-EC1C39851BF1}" srcOrd="1" destOrd="0" presId="urn:microsoft.com/office/officeart/2005/8/layout/hList1"/>
    <dgm:cxn modelId="{F2EEA07A-FC99-4F1C-A853-3FA8346D45C2}" type="presParOf" srcId="{8B3D929F-CDA3-4ED8-8FD1-715DEE4A4FDD}" destId="{CE4696A3-8BA6-4D99-9B54-AB3D71EF606A}" srcOrd="2" destOrd="0" presId="urn:microsoft.com/office/officeart/2005/8/layout/hList1"/>
    <dgm:cxn modelId="{20624276-66AC-423F-8F03-AFDCBA79D08E}" type="presParOf" srcId="{CE4696A3-8BA6-4D99-9B54-AB3D71EF606A}" destId="{24A343F9-3B6F-4586-9967-90A2508EB4A7}" srcOrd="0" destOrd="0" presId="urn:microsoft.com/office/officeart/2005/8/layout/hList1"/>
    <dgm:cxn modelId="{9522255B-3013-47BD-AAB3-85EB9D649014}" type="presParOf" srcId="{CE4696A3-8BA6-4D99-9B54-AB3D71EF606A}" destId="{50D6ECAB-58A7-4D06-BB25-6C90150E86D0}" srcOrd="1" destOrd="0" presId="urn:microsoft.com/office/officeart/2005/8/layout/hList1"/>
    <dgm:cxn modelId="{403DE291-7432-4CF5-97F6-C96F6118E8C3}" type="presParOf" srcId="{8B3D929F-CDA3-4ED8-8FD1-715DEE4A4FDD}" destId="{2F249828-FBE9-4041-8D5E-4D6726DBC344}" srcOrd="3" destOrd="0" presId="urn:microsoft.com/office/officeart/2005/8/layout/hList1"/>
    <dgm:cxn modelId="{18731026-5BEF-4741-AC60-0D793F483415}" type="presParOf" srcId="{8B3D929F-CDA3-4ED8-8FD1-715DEE4A4FDD}" destId="{6633A281-DE12-4F90-9674-86FCDB3F9836}" srcOrd="4" destOrd="0" presId="urn:microsoft.com/office/officeart/2005/8/layout/hList1"/>
    <dgm:cxn modelId="{1755BAC4-3A95-4C04-8434-41D487C5BFAD}" type="presParOf" srcId="{6633A281-DE12-4F90-9674-86FCDB3F9836}" destId="{4FADE88F-AF11-4F68-994B-6E8465066017}" srcOrd="0" destOrd="0" presId="urn:microsoft.com/office/officeart/2005/8/layout/hList1"/>
    <dgm:cxn modelId="{6962E53D-4A29-4130-9E86-5EC791CBC2EE}" type="presParOf" srcId="{6633A281-DE12-4F90-9674-86FCDB3F9836}" destId="{5957AE79-E04B-423C-8821-8876661553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30B116-1D4E-4821-9110-E191330D7BB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2B373F-C2A0-4F18-A71C-941330F5D52B}">
      <dgm:prSet/>
      <dgm:spPr>
        <a:solidFill>
          <a:srgbClr val="00CCFF"/>
        </a:solidFill>
        <a:ln>
          <a:noFill/>
        </a:ln>
      </dgm:spPr>
      <dgm:t>
        <a:bodyPr/>
        <a:lstStyle/>
        <a:p>
          <a:pPr rtl="0"/>
          <a:r>
            <a:rPr lang="en-US" baseline="0" dirty="0" smtClean="0"/>
            <a:t>Environmental Threats</a:t>
          </a:r>
          <a:endParaRPr lang="en-US" dirty="0"/>
        </a:p>
      </dgm:t>
    </dgm:pt>
    <dgm:pt modelId="{932DB721-1091-4CAE-A1B4-2531A4F63694}" type="parTrans" cxnId="{CF78A8E1-F075-47AE-80B1-959386E03F6C}">
      <dgm:prSet/>
      <dgm:spPr/>
      <dgm:t>
        <a:bodyPr/>
        <a:lstStyle/>
        <a:p>
          <a:endParaRPr lang="en-US"/>
        </a:p>
      </dgm:t>
    </dgm:pt>
    <dgm:pt modelId="{936CA424-204F-4474-A740-5B8A9BC866F1}" type="sibTrans" cxnId="{CF78A8E1-F075-47AE-80B1-959386E03F6C}">
      <dgm:prSet/>
      <dgm:spPr/>
      <dgm:t>
        <a:bodyPr/>
        <a:lstStyle/>
        <a:p>
          <a:endParaRPr lang="en-US"/>
        </a:p>
      </dgm:t>
    </dgm:pt>
    <dgm:pt modelId="{1B93251F-3171-4788-B706-5BA2A3A7E779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mtClean="0"/>
            <a:t>Flooding</a:t>
          </a:r>
          <a:endParaRPr lang="en-US"/>
        </a:p>
      </dgm:t>
    </dgm:pt>
    <dgm:pt modelId="{AD74BA5C-01A2-4915-949B-55589856D68A}" type="parTrans" cxnId="{0589ABB1-A815-4211-8C42-186A548CDB55}">
      <dgm:prSet/>
      <dgm:spPr/>
      <dgm:t>
        <a:bodyPr/>
        <a:lstStyle/>
        <a:p>
          <a:endParaRPr lang="en-US"/>
        </a:p>
      </dgm:t>
    </dgm:pt>
    <dgm:pt modelId="{8EAF59BF-61CC-4F64-A6B5-E2211D621805}" type="sibTrans" cxnId="{0589ABB1-A815-4211-8C42-186A548CDB55}">
      <dgm:prSet/>
      <dgm:spPr/>
      <dgm:t>
        <a:bodyPr/>
        <a:lstStyle/>
        <a:p>
          <a:endParaRPr lang="en-US"/>
        </a:p>
      </dgm:t>
    </dgm:pt>
    <dgm:pt modelId="{426359F2-E91A-422C-8A35-488DF042A40B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mtClean="0"/>
            <a:t>Earthquakes</a:t>
          </a:r>
          <a:endParaRPr lang="en-US"/>
        </a:p>
      </dgm:t>
    </dgm:pt>
    <dgm:pt modelId="{AA22FFAF-6ED5-4A34-8CB5-4A7EF2996669}" type="parTrans" cxnId="{BBAAD479-F170-49F0-BD34-65F9EFAF84F7}">
      <dgm:prSet/>
      <dgm:spPr/>
      <dgm:t>
        <a:bodyPr/>
        <a:lstStyle/>
        <a:p>
          <a:endParaRPr lang="en-US"/>
        </a:p>
      </dgm:t>
    </dgm:pt>
    <dgm:pt modelId="{D4ED2254-B04A-488F-9EF5-A22001ED26C0}" type="sibTrans" cxnId="{BBAAD479-F170-49F0-BD34-65F9EFAF84F7}">
      <dgm:prSet/>
      <dgm:spPr/>
      <dgm:t>
        <a:bodyPr/>
        <a:lstStyle/>
        <a:p>
          <a:endParaRPr lang="en-US"/>
        </a:p>
      </dgm:t>
    </dgm:pt>
    <dgm:pt modelId="{417A70F3-530F-4871-B44A-7DBCA4B886F7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Hurricanes, etc.</a:t>
          </a:r>
          <a:endParaRPr lang="en-US" dirty="0"/>
        </a:p>
      </dgm:t>
    </dgm:pt>
    <dgm:pt modelId="{E2292478-BA58-4D2A-98ED-CF8476A7FA90}" type="parTrans" cxnId="{7CD7E5B9-8585-468C-8969-825C3FE588DF}">
      <dgm:prSet/>
      <dgm:spPr/>
      <dgm:t>
        <a:bodyPr/>
        <a:lstStyle/>
        <a:p>
          <a:endParaRPr lang="en-US"/>
        </a:p>
      </dgm:t>
    </dgm:pt>
    <dgm:pt modelId="{575AB2B2-F85B-4AD9-92EC-145638281610}" type="sibTrans" cxnId="{7CD7E5B9-8585-468C-8969-825C3FE588DF}">
      <dgm:prSet/>
      <dgm:spPr/>
      <dgm:t>
        <a:bodyPr/>
        <a:lstStyle/>
        <a:p>
          <a:endParaRPr lang="en-US"/>
        </a:p>
      </dgm:t>
    </dgm:pt>
    <dgm:pt modelId="{F5CB6405-4049-4112-B9E7-FC057F2A3AC6}">
      <dgm:prSet/>
      <dgm:spPr>
        <a:solidFill>
          <a:srgbClr val="00CCFF"/>
        </a:solidFill>
        <a:ln>
          <a:noFill/>
        </a:ln>
      </dgm:spPr>
      <dgm:t>
        <a:bodyPr/>
        <a:lstStyle/>
        <a:p>
          <a:pPr rtl="0"/>
          <a:r>
            <a:rPr lang="en-US" baseline="0" dirty="0" smtClean="0"/>
            <a:t>Environmental Systems</a:t>
          </a:r>
          <a:endParaRPr lang="en-US" dirty="0"/>
        </a:p>
      </dgm:t>
    </dgm:pt>
    <dgm:pt modelId="{76520F49-0269-4BD9-B453-B136E9C206FF}" type="parTrans" cxnId="{714EEF2D-BD2D-44B3-AEFA-BC7A9E5990FE}">
      <dgm:prSet/>
      <dgm:spPr/>
      <dgm:t>
        <a:bodyPr/>
        <a:lstStyle/>
        <a:p>
          <a:endParaRPr lang="en-US"/>
        </a:p>
      </dgm:t>
    </dgm:pt>
    <dgm:pt modelId="{AD9379E6-7C9D-491E-A583-3BABA86AB21D}" type="sibTrans" cxnId="{714EEF2D-BD2D-44B3-AEFA-BC7A9E5990FE}">
      <dgm:prSet/>
      <dgm:spPr/>
      <dgm:t>
        <a:bodyPr/>
        <a:lstStyle/>
        <a:p>
          <a:endParaRPr lang="en-US"/>
        </a:p>
      </dgm:t>
    </dgm:pt>
    <dgm:pt modelId="{68DA8BC1-A0FD-4FBA-975E-A7C2F452903E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Cooling</a:t>
          </a:r>
          <a:endParaRPr lang="en-US" dirty="0"/>
        </a:p>
      </dgm:t>
    </dgm:pt>
    <dgm:pt modelId="{59C6D5E1-432F-47FC-84E0-B2CE9872BAB0}" type="parTrans" cxnId="{E72A8526-6346-4BCA-BC83-527A1AFAE9AD}">
      <dgm:prSet/>
      <dgm:spPr/>
      <dgm:t>
        <a:bodyPr/>
        <a:lstStyle/>
        <a:p>
          <a:endParaRPr lang="en-US"/>
        </a:p>
      </dgm:t>
    </dgm:pt>
    <dgm:pt modelId="{E4888A48-EDE5-47CD-BC23-BB644934BD95}" type="sibTrans" cxnId="{E72A8526-6346-4BCA-BC83-527A1AFAE9AD}">
      <dgm:prSet/>
      <dgm:spPr/>
      <dgm:t>
        <a:bodyPr/>
        <a:lstStyle/>
        <a:p>
          <a:endParaRPr lang="en-US"/>
        </a:p>
      </dgm:t>
    </dgm:pt>
    <dgm:pt modelId="{8656C2AC-E220-495B-A458-8901AA5CAFB4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Fire detection &amp; suppression</a:t>
          </a:r>
          <a:endParaRPr lang="en-US" dirty="0"/>
        </a:p>
      </dgm:t>
    </dgm:pt>
    <dgm:pt modelId="{CAA4B1B2-0B84-462A-88B1-729CEA61C406}" type="parTrans" cxnId="{AB0E271B-9F03-4940-A6CF-86AA640802C4}">
      <dgm:prSet/>
      <dgm:spPr/>
      <dgm:t>
        <a:bodyPr/>
        <a:lstStyle/>
        <a:p>
          <a:endParaRPr lang="en-US"/>
        </a:p>
      </dgm:t>
    </dgm:pt>
    <dgm:pt modelId="{BD103CD6-A2F4-4DE5-9843-59E0799A2E95}" type="sibTrans" cxnId="{AB0E271B-9F03-4940-A6CF-86AA640802C4}">
      <dgm:prSet/>
      <dgm:spPr/>
      <dgm:t>
        <a:bodyPr/>
        <a:lstStyle/>
        <a:p>
          <a:endParaRPr lang="en-US"/>
        </a:p>
      </dgm:t>
    </dgm:pt>
    <dgm:pt modelId="{861EAB99-6993-4C31-97AF-63B5B431F736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Physical security</a:t>
          </a:r>
          <a:endParaRPr lang="en-US" dirty="0"/>
        </a:p>
      </dgm:t>
    </dgm:pt>
    <dgm:pt modelId="{C63DEA5B-9216-4B9F-B5EE-87F3F2B47E77}" type="parTrans" cxnId="{4FE582D6-A4D1-452C-9449-48137005694E}">
      <dgm:prSet/>
      <dgm:spPr/>
      <dgm:t>
        <a:bodyPr/>
        <a:lstStyle/>
        <a:p>
          <a:endParaRPr lang="en-US"/>
        </a:p>
      </dgm:t>
    </dgm:pt>
    <dgm:pt modelId="{9E190060-1252-4F22-9819-B81994AFD380}" type="sibTrans" cxnId="{4FE582D6-A4D1-452C-9449-48137005694E}">
      <dgm:prSet/>
      <dgm:spPr/>
      <dgm:t>
        <a:bodyPr/>
        <a:lstStyle/>
        <a:p>
          <a:endParaRPr lang="en-US"/>
        </a:p>
      </dgm:t>
    </dgm:pt>
    <dgm:pt modelId="{6FD79AA8-75CC-4E28-9D15-9411B63FB1E8}">
      <dgm:prSet/>
      <dgm:spPr>
        <a:solidFill>
          <a:srgbClr val="00CCFF"/>
        </a:solidFill>
        <a:ln>
          <a:noFill/>
        </a:ln>
      </dgm:spPr>
      <dgm:t>
        <a:bodyPr/>
        <a:lstStyle/>
        <a:p>
          <a:pPr rtl="0"/>
          <a:r>
            <a:rPr lang="en-US" baseline="0" dirty="0" smtClean="0"/>
            <a:t>Power Systems</a:t>
          </a:r>
          <a:endParaRPr lang="en-US" dirty="0"/>
        </a:p>
      </dgm:t>
    </dgm:pt>
    <dgm:pt modelId="{83F25A76-BC57-4491-B494-4C76276ACE56}" type="parTrans" cxnId="{E51E543F-A5E2-43E2-B07F-57C2BFC16A86}">
      <dgm:prSet/>
      <dgm:spPr/>
      <dgm:t>
        <a:bodyPr/>
        <a:lstStyle/>
        <a:p>
          <a:endParaRPr lang="en-US"/>
        </a:p>
      </dgm:t>
    </dgm:pt>
    <dgm:pt modelId="{81041006-0B8A-4D20-8796-9208EAF59EE4}" type="sibTrans" cxnId="{E51E543F-A5E2-43E2-B07F-57C2BFC16A86}">
      <dgm:prSet/>
      <dgm:spPr/>
      <dgm:t>
        <a:bodyPr/>
        <a:lstStyle/>
        <a:p>
          <a:endParaRPr lang="en-US"/>
        </a:p>
      </dgm:t>
    </dgm:pt>
    <dgm:pt modelId="{3F2BA7E4-B3CA-4BC3-B190-38E67C4AABBD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Core power</a:t>
          </a:r>
          <a:endParaRPr lang="en-US" dirty="0"/>
        </a:p>
      </dgm:t>
    </dgm:pt>
    <dgm:pt modelId="{E7F2F456-7B2E-49E6-885B-6CC8B55AAA3E}" type="parTrans" cxnId="{A993DE19-7B60-47B1-9B7A-0C30F7E9E6BC}">
      <dgm:prSet/>
      <dgm:spPr/>
      <dgm:t>
        <a:bodyPr/>
        <a:lstStyle/>
        <a:p>
          <a:endParaRPr lang="en-US"/>
        </a:p>
      </dgm:t>
    </dgm:pt>
    <dgm:pt modelId="{6AEBC832-38B9-4FDA-A58C-5675AE24B6C8}" type="sibTrans" cxnId="{A993DE19-7B60-47B1-9B7A-0C30F7E9E6BC}">
      <dgm:prSet/>
      <dgm:spPr/>
      <dgm:t>
        <a:bodyPr/>
        <a:lstStyle/>
        <a:p>
          <a:endParaRPr lang="en-US"/>
        </a:p>
      </dgm:t>
    </dgm:pt>
    <dgm:pt modelId="{E1B23D7E-B93F-434C-AAC0-015510959777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Critical power</a:t>
          </a:r>
          <a:endParaRPr lang="en-US" dirty="0"/>
        </a:p>
      </dgm:t>
    </dgm:pt>
    <dgm:pt modelId="{315A77F2-FCB5-4205-99B0-FF18892FCB41}" type="parTrans" cxnId="{DF48AEF6-4C0C-4373-9925-904CE7CE610F}">
      <dgm:prSet/>
      <dgm:spPr/>
      <dgm:t>
        <a:bodyPr/>
        <a:lstStyle/>
        <a:p>
          <a:endParaRPr lang="en-US"/>
        </a:p>
      </dgm:t>
    </dgm:pt>
    <dgm:pt modelId="{0BF3BFD6-BD1F-489B-985D-D23374BC6251}" type="sibTrans" cxnId="{DF48AEF6-4C0C-4373-9925-904CE7CE610F}">
      <dgm:prSet/>
      <dgm:spPr/>
      <dgm:t>
        <a:bodyPr/>
        <a:lstStyle/>
        <a:p>
          <a:endParaRPr lang="en-US"/>
        </a:p>
      </dgm:t>
    </dgm:pt>
    <dgm:pt modelId="{05CE466E-96B7-4289-B8A2-F0201FA8A825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Uninterruptible conditioned power</a:t>
          </a:r>
          <a:endParaRPr lang="en-US" dirty="0"/>
        </a:p>
      </dgm:t>
    </dgm:pt>
    <dgm:pt modelId="{1B2BCB2A-1CA9-430E-B8D1-D6DE0F59E486}" type="parTrans" cxnId="{67E2324D-EF54-4849-8308-8B76CFCC4515}">
      <dgm:prSet/>
      <dgm:spPr/>
      <dgm:t>
        <a:bodyPr/>
        <a:lstStyle/>
        <a:p>
          <a:endParaRPr lang="en-US"/>
        </a:p>
      </dgm:t>
    </dgm:pt>
    <dgm:pt modelId="{0AC78BE5-C4AE-4E4B-945A-F2978359A235}" type="sibTrans" cxnId="{67E2324D-EF54-4849-8308-8B76CFCC4515}">
      <dgm:prSet/>
      <dgm:spPr/>
      <dgm:t>
        <a:bodyPr/>
        <a:lstStyle/>
        <a:p>
          <a:endParaRPr lang="en-US"/>
        </a:p>
      </dgm:t>
    </dgm:pt>
    <dgm:pt modelId="{57B30335-8E6E-4DE5-A997-8B0C2009FED9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Backup systems</a:t>
          </a:r>
          <a:endParaRPr lang="en-US" dirty="0"/>
        </a:p>
      </dgm:t>
    </dgm:pt>
    <dgm:pt modelId="{60F12DCC-759C-4EF0-A19E-9B3D021CE61B}" type="parTrans" cxnId="{33211CF6-66B8-4772-9051-C1FAF0D2F35F}">
      <dgm:prSet/>
      <dgm:spPr/>
      <dgm:t>
        <a:bodyPr/>
        <a:lstStyle/>
        <a:p>
          <a:endParaRPr lang="en-US"/>
        </a:p>
      </dgm:t>
    </dgm:pt>
    <dgm:pt modelId="{7871EECC-C26F-4F66-B024-FDA52E771284}" type="sibTrans" cxnId="{33211CF6-66B8-4772-9051-C1FAF0D2F35F}">
      <dgm:prSet/>
      <dgm:spPr/>
      <dgm:t>
        <a:bodyPr/>
        <a:lstStyle/>
        <a:p>
          <a:endParaRPr lang="en-US"/>
        </a:p>
      </dgm:t>
    </dgm:pt>
    <dgm:pt modelId="{7156B06C-48AB-41BD-A8B1-54BCE7FC3426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Water</a:t>
          </a:r>
          <a:endParaRPr lang="en-US" dirty="0"/>
        </a:p>
      </dgm:t>
    </dgm:pt>
    <dgm:pt modelId="{69082D00-EA12-498B-B72A-7F7A1C644502}" type="parTrans" cxnId="{5496C792-21FD-4FB7-9EE0-F0993C5AA971}">
      <dgm:prSet/>
      <dgm:spPr/>
      <dgm:t>
        <a:bodyPr/>
        <a:lstStyle/>
        <a:p>
          <a:endParaRPr lang="en-US"/>
        </a:p>
      </dgm:t>
    </dgm:pt>
    <dgm:pt modelId="{F7318C35-D457-46DD-8B3A-F665E7CA37BA}" type="sibTrans" cxnId="{5496C792-21FD-4FB7-9EE0-F0993C5AA971}">
      <dgm:prSet/>
      <dgm:spPr/>
      <dgm:t>
        <a:bodyPr/>
        <a:lstStyle/>
        <a:p>
          <a:endParaRPr lang="en-US"/>
        </a:p>
      </dgm:t>
    </dgm:pt>
    <dgm:pt modelId="{547D883E-8B73-4F8D-99DE-241DEE7C8AA6}" type="pres">
      <dgm:prSet presAssocID="{B030B116-1D4E-4821-9110-E191330D7B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FBDED9-06BF-4763-B98D-8DE6F0785B72}" type="pres">
      <dgm:prSet presAssocID="{642B373F-C2A0-4F18-A71C-941330F5D52B}" presName="composite" presStyleCnt="0"/>
      <dgm:spPr/>
    </dgm:pt>
    <dgm:pt modelId="{984174E3-7F05-4DB8-B299-2D8625886374}" type="pres">
      <dgm:prSet presAssocID="{642B373F-C2A0-4F18-A71C-941330F5D52B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C48C0B20-91FA-4002-92E6-4100192E1AF0}" type="pres">
      <dgm:prSet presAssocID="{642B373F-C2A0-4F18-A71C-941330F5D52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5C85A-BFE9-41C5-8037-CA5DA3E10DC6}" type="pres">
      <dgm:prSet presAssocID="{936CA424-204F-4474-A740-5B8A9BC866F1}" presName="space" presStyleCnt="0"/>
      <dgm:spPr/>
    </dgm:pt>
    <dgm:pt modelId="{C778E1C5-20B3-489D-9C39-E40417C997D9}" type="pres">
      <dgm:prSet presAssocID="{F5CB6405-4049-4112-B9E7-FC057F2A3AC6}" presName="composite" presStyleCnt="0"/>
      <dgm:spPr/>
    </dgm:pt>
    <dgm:pt modelId="{1A0BF3C4-095B-4B51-A618-AF62A037602B}" type="pres">
      <dgm:prSet presAssocID="{F5CB6405-4049-4112-B9E7-FC057F2A3AC6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41621881-349A-4FBA-B361-4947A2EF41EB}" type="pres">
      <dgm:prSet presAssocID="{F5CB6405-4049-4112-B9E7-FC057F2A3AC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8DE48-A80E-438F-8239-29DBE740E486}" type="pres">
      <dgm:prSet presAssocID="{AD9379E6-7C9D-491E-A583-3BABA86AB21D}" presName="space" presStyleCnt="0"/>
      <dgm:spPr/>
    </dgm:pt>
    <dgm:pt modelId="{B3C464A4-3CCB-4787-81A6-E629C9198813}" type="pres">
      <dgm:prSet presAssocID="{6FD79AA8-75CC-4E28-9D15-9411B63FB1E8}" presName="composite" presStyleCnt="0"/>
      <dgm:spPr/>
    </dgm:pt>
    <dgm:pt modelId="{CBFFEC04-AAE4-4344-BC65-99AF20E7AFF6}" type="pres">
      <dgm:prSet presAssocID="{6FD79AA8-75CC-4E28-9D15-9411B63FB1E8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2301D12C-5E42-4898-8717-339D3BB07B58}" type="pres">
      <dgm:prSet presAssocID="{6FD79AA8-75CC-4E28-9D15-9411B63FB1E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11CF6-66B8-4772-9051-C1FAF0D2F35F}" srcId="{6FD79AA8-75CC-4E28-9D15-9411B63FB1E8}" destId="{57B30335-8E6E-4DE5-A997-8B0C2009FED9}" srcOrd="3" destOrd="0" parTransId="{60F12DCC-759C-4EF0-A19E-9B3D021CE61B}" sibTransId="{7871EECC-C26F-4F66-B024-FDA52E771284}"/>
    <dgm:cxn modelId="{A27BB2AD-9177-4F83-9FD6-8C6B42EF7434}" type="presOf" srcId="{642B373F-C2A0-4F18-A71C-941330F5D52B}" destId="{984174E3-7F05-4DB8-B299-2D8625886374}" srcOrd="0" destOrd="0" presId="urn:microsoft.com/office/officeart/2005/8/layout/hList1"/>
    <dgm:cxn modelId="{CF78A8E1-F075-47AE-80B1-959386E03F6C}" srcId="{B030B116-1D4E-4821-9110-E191330D7BB8}" destId="{642B373F-C2A0-4F18-A71C-941330F5D52B}" srcOrd="0" destOrd="0" parTransId="{932DB721-1091-4CAE-A1B4-2531A4F63694}" sibTransId="{936CA424-204F-4474-A740-5B8A9BC866F1}"/>
    <dgm:cxn modelId="{6E98A0A5-74B3-490D-B34D-2179D1E4E1A3}" type="presOf" srcId="{F5CB6405-4049-4112-B9E7-FC057F2A3AC6}" destId="{1A0BF3C4-095B-4B51-A618-AF62A037602B}" srcOrd="0" destOrd="0" presId="urn:microsoft.com/office/officeart/2005/8/layout/hList1"/>
    <dgm:cxn modelId="{714EEF2D-BD2D-44B3-AEFA-BC7A9E5990FE}" srcId="{B030B116-1D4E-4821-9110-E191330D7BB8}" destId="{F5CB6405-4049-4112-B9E7-FC057F2A3AC6}" srcOrd="1" destOrd="0" parTransId="{76520F49-0269-4BD9-B453-B136E9C206FF}" sibTransId="{AD9379E6-7C9D-491E-A583-3BABA86AB21D}"/>
    <dgm:cxn modelId="{77048760-6285-4612-B144-E59F7F405219}" type="presOf" srcId="{417A70F3-530F-4871-B44A-7DBCA4B886F7}" destId="{C48C0B20-91FA-4002-92E6-4100192E1AF0}" srcOrd="0" destOrd="2" presId="urn:microsoft.com/office/officeart/2005/8/layout/hList1"/>
    <dgm:cxn modelId="{AB0E271B-9F03-4940-A6CF-86AA640802C4}" srcId="{F5CB6405-4049-4112-B9E7-FC057F2A3AC6}" destId="{8656C2AC-E220-495B-A458-8901AA5CAFB4}" srcOrd="1" destOrd="0" parTransId="{CAA4B1B2-0B84-462A-88B1-729CEA61C406}" sibTransId="{BD103CD6-A2F4-4DE5-9843-59E0799A2E95}"/>
    <dgm:cxn modelId="{9CC38A1B-CB52-4B6A-801A-206BE5BC9442}" type="presOf" srcId="{05CE466E-96B7-4289-B8A2-F0201FA8A825}" destId="{2301D12C-5E42-4898-8717-339D3BB07B58}" srcOrd="0" destOrd="2" presId="urn:microsoft.com/office/officeart/2005/8/layout/hList1"/>
    <dgm:cxn modelId="{67E2324D-EF54-4849-8308-8B76CFCC4515}" srcId="{6FD79AA8-75CC-4E28-9D15-9411B63FB1E8}" destId="{05CE466E-96B7-4289-B8A2-F0201FA8A825}" srcOrd="2" destOrd="0" parTransId="{1B2BCB2A-1CA9-430E-B8D1-D6DE0F59E486}" sibTransId="{0AC78BE5-C4AE-4E4B-945A-F2978359A235}"/>
    <dgm:cxn modelId="{382519EC-B808-4729-BA23-B4ABA94500B8}" type="presOf" srcId="{861EAB99-6993-4C31-97AF-63B5B431F736}" destId="{41621881-349A-4FBA-B361-4947A2EF41EB}" srcOrd="0" destOrd="2" presId="urn:microsoft.com/office/officeart/2005/8/layout/hList1"/>
    <dgm:cxn modelId="{5801A714-BA52-4288-95AE-9BB9DFA0203D}" type="presOf" srcId="{57B30335-8E6E-4DE5-A997-8B0C2009FED9}" destId="{2301D12C-5E42-4898-8717-339D3BB07B58}" srcOrd="0" destOrd="3" presId="urn:microsoft.com/office/officeart/2005/8/layout/hList1"/>
    <dgm:cxn modelId="{BC293B0F-C830-4991-9324-28BA77843405}" type="presOf" srcId="{6FD79AA8-75CC-4E28-9D15-9411B63FB1E8}" destId="{CBFFEC04-AAE4-4344-BC65-99AF20E7AFF6}" srcOrd="0" destOrd="0" presId="urn:microsoft.com/office/officeart/2005/8/layout/hList1"/>
    <dgm:cxn modelId="{94F5F294-7433-46A1-B74B-ECC6BB04C33A}" type="presOf" srcId="{E1B23D7E-B93F-434C-AAC0-015510959777}" destId="{2301D12C-5E42-4898-8717-339D3BB07B58}" srcOrd="0" destOrd="1" presId="urn:microsoft.com/office/officeart/2005/8/layout/hList1"/>
    <dgm:cxn modelId="{5496C792-21FD-4FB7-9EE0-F0993C5AA971}" srcId="{F5CB6405-4049-4112-B9E7-FC057F2A3AC6}" destId="{7156B06C-48AB-41BD-A8B1-54BCE7FC3426}" srcOrd="3" destOrd="0" parTransId="{69082D00-EA12-498B-B72A-7F7A1C644502}" sibTransId="{F7318C35-D457-46DD-8B3A-F665E7CA37BA}"/>
    <dgm:cxn modelId="{A993DE19-7B60-47B1-9B7A-0C30F7E9E6BC}" srcId="{6FD79AA8-75CC-4E28-9D15-9411B63FB1E8}" destId="{3F2BA7E4-B3CA-4BC3-B190-38E67C4AABBD}" srcOrd="0" destOrd="0" parTransId="{E7F2F456-7B2E-49E6-885B-6CC8B55AAA3E}" sibTransId="{6AEBC832-38B9-4FDA-A58C-5675AE24B6C8}"/>
    <dgm:cxn modelId="{4FE582D6-A4D1-452C-9449-48137005694E}" srcId="{F5CB6405-4049-4112-B9E7-FC057F2A3AC6}" destId="{861EAB99-6993-4C31-97AF-63B5B431F736}" srcOrd="2" destOrd="0" parTransId="{C63DEA5B-9216-4B9F-B5EE-87F3F2B47E77}" sibTransId="{9E190060-1252-4F22-9819-B81994AFD380}"/>
    <dgm:cxn modelId="{C70408C6-8760-405F-A76B-C4925FAF999E}" type="presOf" srcId="{8656C2AC-E220-495B-A458-8901AA5CAFB4}" destId="{41621881-349A-4FBA-B361-4947A2EF41EB}" srcOrd="0" destOrd="1" presId="urn:microsoft.com/office/officeart/2005/8/layout/hList1"/>
    <dgm:cxn modelId="{7CD7E5B9-8585-468C-8969-825C3FE588DF}" srcId="{642B373F-C2A0-4F18-A71C-941330F5D52B}" destId="{417A70F3-530F-4871-B44A-7DBCA4B886F7}" srcOrd="2" destOrd="0" parTransId="{E2292478-BA58-4D2A-98ED-CF8476A7FA90}" sibTransId="{575AB2B2-F85B-4AD9-92EC-145638281610}"/>
    <dgm:cxn modelId="{90A66DAD-FF4E-4E27-A131-BA5796AF956F}" type="presOf" srcId="{B030B116-1D4E-4821-9110-E191330D7BB8}" destId="{547D883E-8B73-4F8D-99DE-241DEE7C8AA6}" srcOrd="0" destOrd="0" presId="urn:microsoft.com/office/officeart/2005/8/layout/hList1"/>
    <dgm:cxn modelId="{E72A8526-6346-4BCA-BC83-527A1AFAE9AD}" srcId="{F5CB6405-4049-4112-B9E7-FC057F2A3AC6}" destId="{68DA8BC1-A0FD-4FBA-975E-A7C2F452903E}" srcOrd="0" destOrd="0" parTransId="{59C6D5E1-432F-47FC-84E0-B2CE9872BAB0}" sibTransId="{E4888A48-EDE5-47CD-BC23-BB644934BD95}"/>
    <dgm:cxn modelId="{D376CD95-EFF0-4664-9E39-237DF5D592C8}" type="presOf" srcId="{7156B06C-48AB-41BD-A8B1-54BCE7FC3426}" destId="{41621881-349A-4FBA-B361-4947A2EF41EB}" srcOrd="0" destOrd="3" presId="urn:microsoft.com/office/officeart/2005/8/layout/hList1"/>
    <dgm:cxn modelId="{FAB7E9AD-A2DB-4829-B4A0-658BB0E290A7}" type="presOf" srcId="{3F2BA7E4-B3CA-4BC3-B190-38E67C4AABBD}" destId="{2301D12C-5E42-4898-8717-339D3BB07B58}" srcOrd="0" destOrd="0" presId="urn:microsoft.com/office/officeart/2005/8/layout/hList1"/>
    <dgm:cxn modelId="{E51E543F-A5E2-43E2-B07F-57C2BFC16A86}" srcId="{B030B116-1D4E-4821-9110-E191330D7BB8}" destId="{6FD79AA8-75CC-4E28-9D15-9411B63FB1E8}" srcOrd="2" destOrd="0" parTransId="{83F25A76-BC57-4491-B494-4C76276ACE56}" sibTransId="{81041006-0B8A-4D20-8796-9208EAF59EE4}"/>
    <dgm:cxn modelId="{3DD90028-8AF9-4891-86A2-113D67242276}" type="presOf" srcId="{1B93251F-3171-4788-B706-5BA2A3A7E779}" destId="{C48C0B20-91FA-4002-92E6-4100192E1AF0}" srcOrd="0" destOrd="0" presId="urn:microsoft.com/office/officeart/2005/8/layout/hList1"/>
    <dgm:cxn modelId="{DF48AEF6-4C0C-4373-9925-904CE7CE610F}" srcId="{6FD79AA8-75CC-4E28-9D15-9411B63FB1E8}" destId="{E1B23D7E-B93F-434C-AAC0-015510959777}" srcOrd="1" destOrd="0" parTransId="{315A77F2-FCB5-4205-99B0-FF18892FCB41}" sibTransId="{0BF3BFD6-BD1F-489B-985D-D23374BC6251}"/>
    <dgm:cxn modelId="{2E751D7D-6D83-44B4-8FA1-04DD153EC443}" type="presOf" srcId="{426359F2-E91A-422C-8A35-488DF042A40B}" destId="{C48C0B20-91FA-4002-92E6-4100192E1AF0}" srcOrd="0" destOrd="1" presId="urn:microsoft.com/office/officeart/2005/8/layout/hList1"/>
    <dgm:cxn modelId="{6CEE9019-1785-4B7D-A0A3-93AFF29A62D0}" type="presOf" srcId="{68DA8BC1-A0FD-4FBA-975E-A7C2F452903E}" destId="{41621881-349A-4FBA-B361-4947A2EF41EB}" srcOrd="0" destOrd="0" presId="urn:microsoft.com/office/officeart/2005/8/layout/hList1"/>
    <dgm:cxn modelId="{BBAAD479-F170-49F0-BD34-65F9EFAF84F7}" srcId="{642B373F-C2A0-4F18-A71C-941330F5D52B}" destId="{426359F2-E91A-422C-8A35-488DF042A40B}" srcOrd="1" destOrd="0" parTransId="{AA22FFAF-6ED5-4A34-8CB5-4A7EF2996669}" sibTransId="{D4ED2254-B04A-488F-9EF5-A22001ED26C0}"/>
    <dgm:cxn modelId="{0589ABB1-A815-4211-8C42-186A548CDB55}" srcId="{642B373F-C2A0-4F18-A71C-941330F5D52B}" destId="{1B93251F-3171-4788-B706-5BA2A3A7E779}" srcOrd="0" destOrd="0" parTransId="{AD74BA5C-01A2-4915-949B-55589856D68A}" sibTransId="{8EAF59BF-61CC-4F64-A6B5-E2211D621805}"/>
    <dgm:cxn modelId="{F82949CC-29A4-4668-A2F9-A96C4C467A2D}" type="presParOf" srcId="{547D883E-8B73-4F8D-99DE-241DEE7C8AA6}" destId="{80FBDED9-06BF-4763-B98D-8DE6F0785B72}" srcOrd="0" destOrd="0" presId="urn:microsoft.com/office/officeart/2005/8/layout/hList1"/>
    <dgm:cxn modelId="{3B9B4A13-F9FE-4FAF-9D11-4CE1EC282858}" type="presParOf" srcId="{80FBDED9-06BF-4763-B98D-8DE6F0785B72}" destId="{984174E3-7F05-4DB8-B299-2D8625886374}" srcOrd="0" destOrd="0" presId="urn:microsoft.com/office/officeart/2005/8/layout/hList1"/>
    <dgm:cxn modelId="{F45F5135-3FC8-440F-8241-65DAADDB71C1}" type="presParOf" srcId="{80FBDED9-06BF-4763-B98D-8DE6F0785B72}" destId="{C48C0B20-91FA-4002-92E6-4100192E1AF0}" srcOrd="1" destOrd="0" presId="urn:microsoft.com/office/officeart/2005/8/layout/hList1"/>
    <dgm:cxn modelId="{7D6E8614-92C6-4943-9F19-3B877BF17DD8}" type="presParOf" srcId="{547D883E-8B73-4F8D-99DE-241DEE7C8AA6}" destId="{ABC5C85A-BFE9-41C5-8037-CA5DA3E10DC6}" srcOrd="1" destOrd="0" presId="urn:microsoft.com/office/officeart/2005/8/layout/hList1"/>
    <dgm:cxn modelId="{05636124-84A8-4618-AC4D-4A218A691292}" type="presParOf" srcId="{547D883E-8B73-4F8D-99DE-241DEE7C8AA6}" destId="{C778E1C5-20B3-489D-9C39-E40417C997D9}" srcOrd="2" destOrd="0" presId="urn:microsoft.com/office/officeart/2005/8/layout/hList1"/>
    <dgm:cxn modelId="{4EF46CFB-9B34-4776-8379-3E8914FE51C0}" type="presParOf" srcId="{C778E1C5-20B3-489D-9C39-E40417C997D9}" destId="{1A0BF3C4-095B-4B51-A618-AF62A037602B}" srcOrd="0" destOrd="0" presId="urn:microsoft.com/office/officeart/2005/8/layout/hList1"/>
    <dgm:cxn modelId="{38A914F0-6B08-4E56-B927-BEF90CD8FAFD}" type="presParOf" srcId="{C778E1C5-20B3-489D-9C39-E40417C997D9}" destId="{41621881-349A-4FBA-B361-4947A2EF41EB}" srcOrd="1" destOrd="0" presId="urn:microsoft.com/office/officeart/2005/8/layout/hList1"/>
    <dgm:cxn modelId="{47C01C00-19BE-4845-A9FC-6705D6C31964}" type="presParOf" srcId="{547D883E-8B73-4F8D-99DE-241DEE7C8AA6}" destId="{F728DE48-A80E-438F-8239-29DBE740E486}" srcOrd="3" destOrd="0" presId="urn:microsoft.com/office/officeart/2005/8/layout/hList1"/>
    <dgm:cxn modelId="{5936B80F-C7E6-41AF-865A-58E7CEC8E56D}" type="presParOf" srcId="{547D883E-8B73-4F8D-99DE-241DEE7C8AA6}" destId="{B3C464A4-3CCB-4787-81A6-E629C9198813}" srcOrd="4" destOrd="0" presId="urn:microsoft.com/office/officeart/2005/8/layout/hList1"/>
    <dgm:cxn modelId="{04086391-DE13-4E1A-8BBD-ACE86BF69055}" type="presParOf" srcId="{B3C464A4-3CCB-4787-81A6-E629C9198813}" destId="{CBFFEC04-AAE4-4344-BC65-99AF20E7AFF6}" srcOrd="0" destOrd="0" presId="urn:microsoft.com/office/officeart/2005/8/layout/hList1"/>
    <dgm:cxn modelId="{123A763A-C9CF-427C-9540-3F664C7D0754}" type="presParOf" srcId="{B3C464A4-3CCB-4787-81A6-E629C9198813}" destId="{2301D12C-5E42-4898-8717-339D3BB07B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1F67CD-E0DF-4632-BD0A-35F1BB6CF1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E08DE-D9C1-409A-808B-755CE412AC4B}">
      <dgm:prSet/>
      <dgm:spPr>
        <a:solidFill>
          <a:srgbClr val="00CCFF"/>
        </a:solidFill>
        <a:ln>
          <a:noFill/>
        </a:ln>
      </dgm:spPr>
      <dgm:t>
        <a:bodyPr/>
        <a:lstStyle/>
        <a:p>
          <a:pPr rtl="0"/>
          <a:r>
            <a:rPr lang="en-US" baseline="0" smtClean="0"/>
            <a:t>Network Carriers</a:t>
          </a:r>
          <a:endParaRPr lang="en-US"/>
        </a:p>
      </dgm:t>
    </dgm:pt>
    <dgm:pt modelId="{54528E19-1D8C-4397-8837-F01829A56765}" type="parTrans" cxnId="{5F96F29A-D965-478A-B0FC-77476CEC750C}">
      <dgm:prSet/>
      <dgm:spPr/>
      <dgm:t>
        <a:bodyPr/>
        <a:lstStyle/>
        <a:p>
          <a:endParaRPr lang="en-US"/>
        </a:p>
      </dgm:t>
    </dgm:pt>
    <dgm:pt modelId="{1900691F-B402-4D83-8855-425A363E3D84}" type="sibTrans" cxnId="{5F96F29A-D965-478A-B0FC-77476CEC750C}">
      <dgm:prSet/>
      <dgm:spPr/>
      <dgm:t>
        <a:bodyPr/>
        <a:lstStyle/>
        <a:p>
          <a:endParaRPr lang="en-US"/>
        </a:p>
      </dgm:t>
    </dgm:pt>
    <dgm:pt modelId="{5E153918-3ABF-4D3C-B64E-D9176AD3AAE0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mtClean="0"/>
            <a:t>Number of providers</a:t>
          </a:r>
          <a:endParaRPr lang="en-US"/>
        </a:p>
      </dgm:t>
    </dgm:pt>
    <dgm:pt modelId="{E308D0FA-4719-4A17-AD04-0D37E4159E98}" type="parTrans" cxnId="{0753CEE9-957D-448A-B1C7-37BF5A640499}">
      <dgm:prSet/>
      <dgm:spPr/>
      <dgm:t>
        <a:bodyPr/>
        <a:lstStyle/>
        <a:p>
          <a:endParaRPr lang="en-US"/>
        </a:p>
      </dgm:t>
    </dgm:pt>
    <dgm:pt modelId="{CCA643FE-CF25-4D6F-9FA9-2698F1C47E4A}" type="sibTrans" cxnId="{0753CEE9-957D-448A-B1C7-37BF5A640499}">
      <dgm:prSet/>
      <dgm:spPr/>
      <dgm:t>
        <a:bodyPr/>
        <a:lstStyle/>
        <a:p>
          <a:endParaRPr lang="en-US"/>
        </a:p>
      </dgm:t>
    </dgm:pt>
    <dgm:pt modelId="{AC755DFC-A809-4604-8F23-F14596260451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Flexibility to scale</a:t>
          </a:r>
          <a:endParaRPr lang="en-US" dirty="0"/>
        </a:p>
      </dgm:t>
    </dgm:pt>
    <dgm:pt modelId="{33CDA72B-65A4-4C70-A3A6-BD038BC66A92}" type="parTrans" cxnId="{1661F752-7A05-417C-A711-42CDBAD20B53}">
      <dgm:prSet/>
      <dgm:spPr/>
      <dgm:t>
        <a:bodyPr/>
        <a:lstStyle/>
        <a:p>
          <a:endParaRPr lang="en-US"/>
        </a:p>
      </dgm:t>
    </dgm:pt>
    <dgm:pt modelId="{CD30B2F2-4087-4022-B01B-6489186664FC}" type="sibTrans" cxnId="{1661F752-7A05-417C-A711-42CDBAD20B53}">
      <dgm:prSet/>
      <dgm:spPr/>
      <dgm:t>
        <a:bodyPr/>
        <a:lstStyle/>
        <a:p>
          <a:endParaRPr lang="en-US"/>
        </a:p>
      </dgm:t>
    </dgm:pt>
    <dgm:pt modelId="{B1E74B01-0112-45C4-9B0F-BE10E0CBF928}">
      <dgm:prSet/>
      <dgm:spPr>
        <a:solidFill>
          <a:srgbClr val="00CCFF"/>
        </a:solidFill>
        <a:ln>
          <a:noFill/>
        </a:ln>
      </dgm:spPr>
      <dgm:t>
        <a:bodyPr/>
        <a:lstStyle/>
        <a:p>
          <a:pPr rtl="0"/>
          <a:r>
            <a:rPr lang="en-US" baseline="0" smtClean="0"/>
            <a:t>Connectivity</a:t>
          </a:r>
          <a:endParaRPr lang="en-US"/>
        </a:p>
      </dgm:t>
    </dgm:pt>
    <dgm:pt modelId="{184B55CC-A3C2-4266-9DB9-C5079E1E49C2}" type="parTrans" cxnId="{082277F1-6DB2-4CF8-ACE7-CC8F254A2ADA}">
      <dgm:prSet/>
      <dgm:spPr/>
      <dgm:t>
        <a:bodyPr/>
        <a:lstStyle/>
        <a:p>
          <a:endParaRPr lang="en-US"/>
        </a:p>
      </dgm:t>
    </dgm:pt>
    <dgm:pt modelId="{36ACAEAB-6829-458C-AC44-B2D22FB28E3F}" type="sibTrans" cxnId="{082277F1-6DB2-4CF8-ACE7-CC8F254A2ADA}">
      <dgm:prSet/>
      <dgm:spPr/>
      <dgm:t>
        <a:bodyPr/>
        <a:lstStyle/>
        <a:p>
          <a:endParaRPr lang="en-US"/>
        </a:p>
      </dgm:t>
    </dgm:pt>
    <dgm:pt modelId="{BEA3445F-05AD-4470-A81B-980C5645F98E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Tier rating</a:t>
          </a:r>
          <a:endParaRPr lang="en-US" dirty="0"/>
        </a:p>
      </dgm:t>
    </dgm:pt>
    <dgm:pt modelId="{E3752B71-E992-446A-BC37-052C3D80B02D}" type="parTrans" cxnId="{6E1BAB0D-89B9-4507-A296-AEB9C298FA04}">
      <dgm:prSet/>
      <dgm:spPr/>
      <dgm:t>
        <a:bodyPr/>
        <a:lstStyle/>
        <a:p>
          <a:endParaRPr lang="en-US"/>
        </a:p>
      </dgm:t>
    </dgm:pt>
    <dgm:pt modelId="{F6CEA444-974E-499A-A7DB-AE3B9AC2DF31}" type="sibTrans" cxnId="{6E1BAB0D-89B9-4507-A296-AEB9C298FA04}">
      <dgm:prSet/>
      <dgm:spPr/>
      <dgm:t>
        <a:bodyPr/>
        <a:lstStyle/>
        <a:p>
          <a:endParaRPr lang="en-US"/>
        </a:p>
      </dgm:t>
    </dgm:pt>
    <dgm:pt modelId="{42743ED2-9576-4FAF-875C-3865BC3531A8}">
      <dgm:prSet/>
      <dgm:spPr>
        <a:solidFill>
          <a:srgbClr val="00CCFF"/>
        </a:solidFill>
        <a:ln>
          <a:noFill/>
        </a:ln>
      </dgm:spPr>
      <dgm:t>
        <a:bodyPr/>
        <a:lstStyle/>
        <a:p>
          <a:pPr rtl="0"/>
          <a:r>
            <a:rPr lang="en-US" baseline="0" smtClean="0"/>
            <a:t>Efficiency</a:t>
          </a:r>
          <a:endParaRPr lang="en-US"/>
        </a:p>
      </dgm:t>
    </dgm:pt>
    <dgm:pt modelId="{7C8E9C52-8951-4691-82BC-04B59B4CE796}" type="parTrans" cxnId="{0401728A-2288-4871-B49E-ADE83D6129FF}">
      <dgm:prSet/>
      <dgm:spPr/>
      <dgm:t>
        <a:bodyPr/>
        <a:lstStyle/>
        <a:p>
          <a:endParaRPr lang="en-US"/>
        </a:p>
      </dgm:t>
    </dgm:pt>
    <dgm:pt modelId="{DA4F83E2-95BE-441F-ADAB-581D4B00C019}" type="sibTrans" cxnId="{0401728A-2288-4871-B49E-ADE83D6129FF}">
      <dgm:prSet/>
      <dgm:spPr/>
      <dgm:t>
        <a:bodyPr/>
        <a:lstStyle/>
        <a:p>
          <a:endParaRPr lang="en-US"/>
        </a:p>
      </dgm:t>
    </dgm:pt>
    <dgm:pt modelId="{3037F76E-089C-4EF2-8117-34AB988A3CFB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Energy-efficiency (building)</a:t>
          </a:r>
          <a:endParaRPr lang="en-US" dirty="0"/>
        </a:p>
      </dgm:t>
    </dgm:pt>
    <dgm:pt modelId="{240BA33E-F923-45E2-B506-ACC010B33307}" type="parTrans" cxnId="{04AD1D5A-5534-4FD2-AA52-62D78C1D3C11}">
      <dgm:prSet/>
      <dgm:spPr/>
      <dgm:t>
        <a:bodyPr/>
        <a:lstStyle/>
        <a:p>
          <a:endParaRPr lang="en-US"/>
        </a:p>
      </dgm:t>
    </dgm:pt>
    <dgm:pt modelId="{4E8DA939-4E1B-40FA-8801-A89D810C1FFE}" type="sibTrans" cxnId="{04AD1D5A-5534-4FD2-AA52-62D78C1D3C11}">
      <dgm:prSet/>
      <dgm:spPr/>
      <dgm:t>
        <a:bodyPr/>
        <a:lstStyle/>
        <a:p>
          <a:endParaRPr lang="en-US"/>
        </a:p>
      </dgm:t>
    </dgm:pt>
    <dgm:pt modelId="{5C4A37B0-A510-4A45-82B9-0D5366E7FEF8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Infrastructure as a whole</a:t>
          </a:r>
          <a:endParaRPr lang="en-US" dirty="0"/>
        </a:p>
      </dgm:t>
    </dgm:pt>
    <dgm:pt modelId="{36D4956F-FB8E-4840-98CC-04FA91867181}" type="parTrans" cxnId="{3303485A-4C3B-461B-8311-15A3DA59F26A}">
      <dgm:prSet/>
      <dgm:spPr/>
      <dgm:t>
        <a:bodyPr/>
        <a:lstStyle/>
        <a:p>
          <a:endParaRPr lang="en-US"/>
        </a:p>
      </dgm:t>
    </dgm:pt>
    <dgm:pt modelId="{87FAA60D-3C0D-48A5-A400-679812E2E184}" type="sibTrans" cxnId="{3303485A-4C3B-461B-8311-15A3DA59F26A}">
      <dgm:prSet/>
      <dgm:spPr/>
      <dgm:t>
        <a:bodyPr/>
        <a:lstStyle/>
        <a:p>
          <a:endParaRPr lang="en-US"/>
        </a:p>
      </dgm:t>
    </dgm:pt>
    <dgm:pt modelId="{7945847B-9141-4D24-B00C-B4C11616A195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mtClean="0"/>
            <a:t>Equipment</a:t>
          </a:r>
          <a:endParaRPr lang="en-US"/>
        </a:p>
      </dgm:t>
    </dgm:pt>
    <dgm:pt modelId="{FAA533A7-2CA9-4420-9DB4-983ADED23D07}" type="parTrans" cxnId="{AFFCBEF9-3FBB-427D-B5ED-305B356BC4DE}">
      <dgm:prSet/>
      <dgm:spPr/>
      <dgm:t>
        <a:bodyPr/>
        <a:lstStyle/>
        <a:p>
          <a:endParaRPr lang="en-US"/>
        </a:p>
      </dgm:t>
    </dgm:pt>
    <dgm:pt modelId="{702B3792-C45A-4110-8300-91DD7FA228E8}" type="sibTrans" cxnId="{AFFCBEF9-3FBB-427D-B5ED-305B356BC4DE}">
      <dgm:prSet/>
      <dgm:spPr/>
      <dgm:t>
        <a:bodyPr/>
        <a:lstStyle/>
        <a:p>
          <a:endParaRPr lang="en-US"/>
        </a:p>
      </dgm:t>
    </dgm:pt>
    <dgm:pt modelId="{44D1FF21-7A0C-4145-A4F6-8357CE21E2D8}">
      <dgm:prSet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Entrance Diversity</a:t>
          </a:r>
          <a:endParaRPr lang="en-US" dirty="0"/>
        </a:p>
      </dgm:t>
    </dgm:pt>
    <dgm:pt modelId="{DDC40B8E-391D-47FA-9285-973419D7424B}" type="parTrans" cxnId="{DE67B5B5-4B16-41A5-BB25-CFB2FFA43ACC}">
      <dgm:prSet/>
      <dgm:spPr/>
    </dgm:pt>
    <dgm:pt modelId="{AAC32B8F-F527-4149-8FB4-BF5BBD7B5E40}" type="sibTrans" cxnId="{DE67B5B5-4B16-41A5-BB25-CFB2FFA43ACC}">
      <dgm:prSet/>
      <dgm:spPr/>
    </dgm:pt>
    <dgm:pt modelId="{6AD30775-140D-4280-BC83-2A88C5B9EDEE}" type="pres">
      <dgm:prSet presAssocID="{4A1F67CD-E0DF-4632-BD0A-35F1BB6CF1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0AD1A0-CE70-42DD-84F0-394E52D1A4EF}" type="pres">
      <dgm:prSet presAssocID="{ECDE08DE-D9C1-409A-808B-755CE412AC4B}" presName="composite" presStyleCnt="0"/>
      <dgm:spPr/>
    </dgm:pt>
    <dgm:pt modelId="{AD8937A2-DEE1-4975-9E33-CD554BA93600}" type="pres">
      <dgm:prSet presAssocID="{ECDE08DE-D9C1-409A-808B-755CE412AC4B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65FFB90-9A67-471D-8488-47CBA7320593}" type="pres">
      <dgm:prSet presAssocID="{ECDE08DE-D9C1-409A-808B-755CE412AC4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065EB-0F41-43CB-937A-23BBD39B618C}" type="pres">
      <dgm:prSet presAssocID="{1900691F-B402-4D83-8855-425A363E3D84}" presName="space" presStyleCnt="0"/>
      <dgm:spPr/>
    </dgm:pt>
    <dgm:pt modelId="{80B1185A-C414-4413-A8B8-C0332B5FD139}" type="pres">
      <dgm:prSet presAssocID="{B1E74B01-0112-45C4-9B0F-BE10E0CBF928}" presName="composite" presStyleCnt="0"/>
      <dgm:spPr/>
    </dgm:pt>
    <dgm:pt modelId="{66573F7B-80A4-47D8-B2F1-872064D56EB5}" type="pres">
      <dgm:prSet presAssocID="{B1E74B01-0112-45C4-9B0F-BE10E0CBF928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6F28403-12A3-4D15-B4E8-11A602755BAA}" type="pres">
      <dgm:prSet presAssocID="{B1E74B01-0112-45C4-9B0F-BE10E0CBF92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31EBF-0363-4859-8AEC-C56ECEB84838}" type="pres">
      <dgm:prSet presAssocID="{36ACAEAB-6829-458C-AC44-B2D22FB28E3F}" presName="space" presStyleCnt="0"/>
      <dgm:spPr/>
    </dgm:pt>
    <dgm:pt modelId="{30853B2F-453D-41C5-BB8C-2D7E00BA8C17}" type="pres">
      <dgm:prSet presAssocID="{42743ED2-9576-4FAF-875C-3865BC3531A8}" presName="composite" presStyleCnt="0"/>
      <dgm:spPr/>
    </dgm:pt>
    <dgm:pt modelId="{B0F33D4C-6559-48CE-BD77-B45C9A50E16F}" type="pres">
      <dgm:prSet presAssocID="{42743ED2-9576-4FAF-875C-3865BC3531A8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FFBD738E-0544-4DFB-8122-221E0F8BEB03}" type="pres">
      <dgm:prSet presAssocID="{42743ED2-9576-4FAF-875C-3865BC3531A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AF2AD-6BF9-4CDD-A60A-59C45574998B}" type="presOf" srcId="{5C4A37B0-A510-4A45-82B9-0D5366E7FEF8}" destId="{FFBD738E-0544-4DFB-8122-221E0F8BEB03}" srcOrd="0" destOrd="1" presId="urn:microsoft.com/office/officeart/2005/8/layout/hList1"/>
    <dgm:cxn modelId="{01BBC160-C266-497F-A6D4-21970B5088AE}" type="presOf" srcId="{ECDE08DE-D9C1-409A-808B-755CE412AC4B}" destId="{AD8937A2-DEE1-4975-9E33-CD554BA93600}" srcOrd="0" destOrd="0" presId="urn:microsoft.com/office/officeart/2005/8/layout/hList1"/>
    <dgm:cxn modelId="{04AD1D5A-5534-4FD2-AA52-62D78C1D3C11}" srcId="{42743ED2-9576-4FAF-875C-3865BC3531A8}" destId="{3037F76E-089C-4EF2-8117-34AB988A3CFB}" srcOrd="0" destOrd="0" parTransId="{240BA33E-F923-45E2-B506-ACC010B33307}" sibTransId="{4E8DA939-4E1B-40FA-8801-A89D810C1FFE}"/>
    <dgm:cxn modelId="{EE788285-C3D9-40F0-A510-C268FEF263E3}" type="presOf" srcId="{7945847B-9141-4D24-B00C-B4C11616A195}" destId="{FFBD738E-0544-4DFB-8122-221E0F8BEB03}" srcOrd="0" destOrd="2" presId="urn:microsoft.com/office/officeart/2005/8/layout/hList1"/>
    <dgm:cxn modelId="{1661F752-7A05-417C-A711-42CDBAD20B53}" srcId="{ECDE08DE-D9C1-409A-808B-755CE412AC4B}" destId="{AC755DFC-A809-4604-8F23-F14596260451}" srcOrd="1" destOrd="0" parTransId="{33CDA72B-65A4-4C70-A3A6-BD038BC66A92}" sibTransId="{CD30B2F2-4087-4022-B01B-6489186664FC}"/>
    <dgm:cxn modelId="{082277F1-6DB2-4CF8-ACE7-CC8F254A2ADA}" srcId="{4A1F67CD-E0DF-4632-BD0A-35F1BB6CF1E4}" destId="{B1E74B01-0112-45C4-9B0F-BE10E0CBF928}" srcOrd="1" destOrd="0" parTransId="{184B55CC-A3C2-4266-9DB9-C5079E1E49C2}" sibTransId="{36ACAEAB-6829-458C-AC44-B2D22FB28E3F}"/>
    <dgm:cxn modelId="{B5B59BBE-01A7-4289-AB4E-7A93FCC9F4B4}" type="presOf" srcId="{AC755DFC-A809-4604-8F23-F14596260451}" destId="{B65FFB90-9A67-471D-8488-47CBA7320593}" srcOrd="0" destOrd="1" presId="urn:microsoft.com/office/officeart/2005/8/layout/hList1"/>
    <dgm:cxn modelId="{6F27C217-A4A9-4856-A0E4-B95771B4C081}" type="presOf" srcId="{5E153918-3ABF-4D3C-B64E-D9176AD3AAE0}" destId="{B65FFB90-9A67-471D-8488-47CBA7320593}" srcOrd="0" destOrd="0" presId="urn:microsoft.com/office/officeart/2005/8/layout/hList1"/>
    <dgm:cxn modelId="{5F96F29A-D965-478A-B0FC-77476CEC750C}" srcId="{4A1F67CD-E0DF-4632-BD0A-35F1BB6CF1E4}" destId="{ECDE08DE-D9C1-409A-808B-755CE412AC4B}" srcOrd="0" destOrd="0" parTransId="{54528E19-1D8C-4397-8837-F01829A56765}" sibTransId="{1900691F-B402-4D83-8855-425A363E3D84}"/>
    <dgm:cxn modelId="{C55C40E5-1019-475F-8077-BC9C8FC9261E}" type="presOf" srcId="{3037F76E-089C-4EF2-8117-34AB988A3CFB}" destId="{FFBD738E-0544-4DFB-8122-221E0F8BEB03}" srcOrd="0" destOrd="0" presId="urn:microsoft.com/office/officeart/2005/8/layout/hList1"/>
    <dgm:cxn modelId="{6E1BAB0D-89B9-4507-A296-AEB9C298FA04}" srcId="{B1E74B01-0112-45C4-9B0F-BE10E0CBF928}" destId="{BEA3445F-05AD-4470-A81B-980C5645F98E}" srcOrd="0" destOrd="0" parTransId="{E3752B71-E992-446A-BC37-052C3D80B02D}" sibTransId="{F6CEA444-974E-499A-A7DB-AE3B9AC2DF31}"/>
    <dgm:cxn modelId="{AFFCBEF9-3FBB-427D-B5ED-305B356BC4DE}" srcId="{42743ED2-9576-4FAF-875C-3865BC3531A8}" destId="{7945847B-9141-4D24-B00C-B4C11616A195}" srcOrd="2" destOrd="0" parTransId="{FAA533A7-2CA9-4420-9DB4-983ADED23D07}" sibTransId="{702B3792-C45A-4110-8300-91DD7FA228E8}"/>
    <dgm:cxn modelId="{DE67B5B5-4B16-41A5-BB25-CFB2FFA43ACC}" srcId="{B1E74B01-0112-45C4-9B0F-BE10E0CBF928}" destId="{44D1FF21-7A0C-4145-A4F6-8357CE21E2D8}" srcOrd="1" destOrd="0" parTransId="{DDC40B8E-391D-47FA-9285-973419D7424B}" sibTransId="{AAC32B8F-F527-4149-8FB4-BF5BBD7B5E40}"/>
    <dgm:cxn modelId="{3303485A-4C3B-461B-8311-15A3DA59F26A}" srcId="{42743ED2-9576-4FAF-875C-3865BC3531A8}" destId="{5C4A37B0-A510-4A45-82B9-0D5366E7FEF8}" srcOrd="1" destOrd="0" parTransId="{36D4956F-FB8E-4840-98CC-04FA91867181}" sibTransId="{87FAA60D-3C0D-48A5-A400-679812E2E184}"/>
    <dgm:cxn modelId="{8365C30B-28BE-4F1E-A227-4C4D5E4E627A}" type="presOf" srcId="{4A1F67CD-E0DF-4632-BD0A-35F1BB6CF1E4}" destId="{6AD30775-140D-4280-BC83-2A88C5B9EDEE}" srcOrd="0" destOrd="0" presId="urn:microsoft.com/office/officeart/2005/8/layout/hList1"/>
    <dgm:cxn modelId="{0756ED5B-49AE-4919-98ED-37DD5D7FF798}" type="presOf" srcId="{B1E74B01-0112-45C4-9B0F-BE10E0CBF928}" destId="{66573F7B-80A4-47D8-B2F1-872064D56EB5}" srcOrd="0" destOrd="0" presId="urn:microsoft.com/office/officeart/2005/8/layout/hList1"/>
    <dgm:cxn modelId="{0401728A-2288-4871-B49E-ADE83D6129FF}" srcId="{4A1F67CD-E0DF-4632-BD0A-35F1BB6CF1E4}" destId="{42743ED2-9576-4FAF-875C-3865BC3531A8}" srcOrd="2" destOrd="0" parTransId="{7C8E9C52-8951-4691-82BC-04B59B4CE796}" sibTransId="{DA4F83E2-95BE-441F-ADAB-581D4B00C019}"/>
    <dgm:cxn modelId="{F11E2BDC-7C48-4790-BF32-E35A13CB1063}" type="presOf" srcId="{BEA3445F-05AD-4470-A81B-980C5645F98E}" destId="{86F28403-12A3-4D15-B4E8-11A602755BAA}" srcOrd="0" destOrd="0" presId="urn:microsoft.com/office/officeart/2005/8/layout/hList1"/>
    <dgm:cxn modelId="{52283A1D-DE56-4A34-928F-1144C33183FA}" type="presOf" srcId="{42743ED2-9576-4FAF-875C-3865BC3531A8}" destId="{B0F33D4C-6559-48CE-BD77-B45C9A50E16F}" srcOrd="0" destOrd="0" presId="urn:microsoft.com/office/officeart/2005/8/layout/hList1"/>
    <dgm:cxn modelId="{B85349E8-9BF0-4AC2-A9B6-D4584E186BA9}" type="presOf" srcId="{44D1FF21-7A0C-4145-A4F6-8357CE21E2D8}" destId="{86F28403-12A3-4D15-B4E8-11A602755BAA}" srcOrd="0" destOrd="1" presId="urn:microsoft.com/office/officeart/2005/8/layout/hList1"/>
    <dgm:cxn modelId="{0753CEE9-957D-448A-B1C7-37BF5A640499}" srcId="{ECDE08DE-D9C1-409A-808B-755CE412AC4B}" destId="{5E153918-3ABF-4D3C-B64E-D9176AD3AAE0}" srcOrd="0" destOrd="0" parTransId="{E308D0FA-4719-4A17-AD04-0D37E4159E98}" sibTransId="{CCA643FE-CF25-4D6F-9FA9-2698F1C47E4A}"/>
    <dgm:cxn modelId="{6C247355-B5C5-4D7A-AA53-1137C70FD805}" type="presParOf" srcId="{6AD30775-140D-4280-BC83-2A88C5B9EDEE}" destId="{280AD1A0-CE70-42DD-84F0-394E52D1A4EF}" srcOrd="0" destOrd="0" presId="urn:microsoft.com/office/officeart/2005/8/layout/hList1"/>
    <dgm:cxn modelId="{1245EF0A-8574-414A-91CD-7B21D57DDB87}" type="presParOf" srcId="{280AD1A0-CE70-42DD-84F0-394E52D1A4EF}" destId="{AD8937A2-DEE1-4975-9E33-CD554BA93600}" srcOrd="0" destOrd="0" presId="urn:microsoft.com/office/officeart/2005/8/layout/hList1"/>
    <dgm:cxn modelId="{67D06F66-797D-485F-8CA8-C613E11D47B4}" type="presParOf" srcId="{280AD1A0-CE70-42DD-84F0-394E52D1A4EF}" destId="{B65FFB90-9A67-471D-8488-47CBA7320593}" srcOrd="1" destOrd="0" presId="urn:microsoft.com/office/officeart/2005/8/layout/hList1"/>
    <dgm:cxn modelId="{4A2D24E6-8711-4807-B547-003D8C4346A8}" type="presParOf" srcId="{6AD30775-140D-4280-BC83-2A88C5B9EDEE}" destId="{26A065EB-0F41-43CB-937A-23BBD39B618C}" srcOrd="1" destOrd="0" presId="urn:microsoft.com/office/officeart/2005/8/layout/hList1"/>
    <dgm:cxn modelId="{A2A2CB1F-D79F-42E8-9163-0B552BB39EA3}" type="presParOf" srcId="{6AD30775-140D-4280-BC83-2A88C5B9EDEE}" destId="{80B1185A-C414-4413-A8B8-C0332B5FD139}" srcOrd="2" destOrd="0" presId="urn:microsoft.com/office/officeart/2005/8/layout/hList1"/>
    <dgm:cxn modelId="{50FDB56B-18D8-4B8B-9EE4-D21E9F55BD44}" type="presParOf" srcId="{80B1185A-C414-4413-A8B8-C0332B5FD139}" destId="{66573F7B-80A4-47D8-B2F1-872064D56EB5}" srcOrd="0" destOrd="0" presId="urn:microsoft.com/office/officeart/2005/8/layout/hList1"/>
    <dgm:cxn modelId="{162659B5-4929-4847-9377-F10479B07648}" type="presParOf" srcId="{80B1185A-C414-4413-A8B8-C0332B5FD139}" destId="{86F28403-12A3-4D15-B4E8-11A602755BAA}" srcOrd="1" destOrd="0" presId="urn:microsoft.com/office/officeart/2005/8/layout/hList1"/>
    <dgm:cxn modelId="{F763C513-5D1E-4165-B3CB-CC12A26B7C8C}" type="presParOf" srcId="{6AD30775-140D-4280-BC83-2A88C5B9EDEE}" destId="{59D31EBF-0363-4859-8AEC-C56ECEB84838}" srcOrd="3" destOrd="0" presId="urn:microsoft.com/office/officeart/2005/8/layout/hList1"/>
    <dgm:cxn modelId="{741CD558-045F-4C15-8C34-D0F9AAAED055}" type="presParOf" srcId="{6AD30775-140D-4280-BC83-2A88C5B9EDEE}" destId="{30853B2F-453D-41C5-BB8C-2D7E00BA8C17}" srcOrd="4" destOrd="0" presId="urn:microsoft.com/office/officeart/2005/8/layout/hList1"/>
    <dgm:cxn modelId="{74B24388-1AED-459A-BAB2-D107B306A24B}" type="presParOf" srcId="{30853B2F-453D-41C5-BB8C-2D7E00BA8C17}" destId="{B0F33D4C-6559-48CE-BD77-B45C9A50E16F}" srcOrd="0" destOrd="0" presId="urn:microsoft.com/office/officeart/2005/8/layout/hList1"/>
    <dgm:cxn modelId="{B94EC953-8E72-472C-BDEB-33F695C973E7}" type="presParOf" srcId="{30853B2F-453D-41C5-BB8C-2D7E00BA8C17}" destId="{FFBD738E-0544-4DFB-8122-221E0F8BEB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AE7B3-85E6-45F7-BF47-CAC2DFD19A01}">
      <dsp:nvSpPr>
        <dsp:cNvPr id="0" name=""/>
        <dsp:cNvSpPr/>
      </dsp:nvSpPr>
      <dsp:spPr>
        <a:xfrm>
          <a:off x="1950720" y="2209"/>
          <a:ext cx="2194560" cy="1458562"/>
        </a:xfrm>
        <a:prstGeom prst="roundRect">
          <a:avLst/>
        </a:prstGeom>
        <a:solidFill>
          <a:srgbClr val="00CC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dirty="0" smtClean="0"/>
            <a:t>88% of IT leaders rate cloud computing as a priority over the next 18 months</a:t>
          </a:r>
          <a:endParaRPr lang="en-US" sz="1700" kern="1200" dirty="0"/>
        </a:p>
      </dsp:txBody>
      <dsp:txXfrm>
        <a:off x="2021921" y="73410"/>
        <a:ext cx="2052158" cy="1316160"/>
      </dsp:txXfrm>
    </dsp:sp>
    <dsp:sp modelId="{C71AF86B-190D-47E9-94E2-2191EF425876}">
      <dsp:nvSpPr>
        <dsp:cNvPr id="0" name=""/>
        <dsp:cNvSpPr/>
      </dsp:nvSpPr>
      <dsp:spPr>
        <a:xfrm>
          <a:off x="1950720" y="1533700"/>
          <a:ext cx="2194560" cy="1458562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dirty="0" smtClean="0"/>
            <a:t>60% of enterprises are currently adopting</a:t>
          </a:r>
          <a:endParaRPr lang="en-US" sz="1700" kern="1200" dirty="0"/>
        </a:p>
      </dsp:txBody>
      <dsp:txXfrm>
        <a:off x="2021921" y="1604901"/>
        <a:ext cx="2052158" cy="1316160"/>
      </dsp:txXfrm>
    </dsp:sp>
    <dsp:sp modelId="{F61CB7D9-B44A-4849-AEF8-9BCCC66D4A5B}">
      <dsp:nvSpPr>
        <dsp:cNvPr id="0" name=""/>
        <dsp:cNvSpPr/>
      </dsp:nvSpPr>
      <dsp:spPr>
        <a:xfrm>
          <a:off x="1950720" y="3065190"/>
          <a:ext cx="2194560" cy="1458562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dirty="0" smtClean="0"/>
            <a:t>26% of budgets have been allocated</a:t>
          </a:r>
          <a:endParaRPr lang="en-US" sz="1700" kern="1200" dirty="0"/>
        </a:p>
      </dsp:txBody>
      <dsp:txXfrm>
        <a:off x="2021921" y="3136391"/>
        <a:ext cx="2052158" cy="131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39558-AE06-4FB7-9766-A5350904DD7E}">
      <dsp:nvSpPr>
        <dsp:cNvPr id="0" name=""/>
        <dsp:cNvSpPr/>
      </dsp:nvSpPr>
      <dsp:spPr>
        <a:xfrm>
          <a:off x="2642711" y="56574"/>
          <a:ext cx="2715577" cy="2715577"/>
        </a:xfrm>
        <a:prstGeom prst="ellipse">
          <a:avLst/>
        </a:prstGeom>
        <a:solidFill>
          <a:srgbClr val="00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baseline="0" dirty="0" smtClean="0"/>
            <a:t>Software-as-a-Service (</a:t>
          </a:r>
          <a:r>
            <a:rPr lang="en-US" sz="1300" b="1" kern="1200" baseline="0" dirty="0" err="1" smtClean="0"/>
            <a:t>SaaS</a:t>
          </a:r>
          <a:r>
            <a:rPr lang="en-US" sz="1300" b="1" kern="1200" baseline="0" dirty="0" smtClean="0"/>
            <a:t>)</a:t>
          </a:r>
          <a:r>
            <a:rPr lang="en-US" sz="1300" kern="1200" baseline="0" dirty="0" smtClean="0"/>
            <a:t> Delivers at the software layer. </a:t>
          </a:r>
          <a:r>
            <a:rPr lang="en-US" sz="1300" i="1" kern="1200" baseline="0" dirty="0" smtClean="0"/>
            <a:t>Gmail is an example of </a:t>
          </a:r>
          <a:r>
            <a:rPr lang="en-US" sz="1300" i="1" kern="1200" baseline="0" dirty="0" err="1" smtClean="0"/>
            <a:t>SaaS</a:t>
          </a:r>
          <a:r>
            <a:rPr lang="en-US" sz="1300" i="1" kern="1200" baseline="0" dirty="0" smtClean="0"/>
            <a:t>. </a:t>
          </a:r>
          <a:endParaRPr lang="en-US" sz="1300" i="1" kern="1200" dirty="0"/>
        </a:p>
      </dsp:txBody>
      <dsp:txXfrm>
        <a:off x="3004788" y="531800"/>
        <a:ext cx="1991423" cy="1222010"/>
      </dsp:txXfrm>
    </dsp:sp>
    <dsp:sp modelId="{544E7DD2-69B8-460B-8C8C-B0FA90825A1A}">
      <dsp:nvSpPr>
        <dsp:cNvPr id="0" name=""/>
        <dsp:cNvSpPr/>
      </dsp:nvSpPr>
      <dsp:spPr>
        <a:xfrm>
          <a:off x="3622582" y="1753810"/>
          <a:ext cx="2715577" cy="271557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baseline="0" dirty="0" smtClean="0"/>
            <a:t>Platform-as-a-Service (</a:t>
          </a:r>
          <a:r>
            <a:rPr lang="en-US" sz="1300" b="1" kern="1200" baseline="0" dirty="0" err="1" smtClean="0"/>
            <a:t>PaaS</a:t>
          </a:r>
          <a:r>
            <a:rPr lang="en-US" sz="1300" b="1" kern="1200" baseline="0" dirty="0" smtClean="0"/>
            <a:t>)</a:t>
          </a:r>
          <a:r>
            <a:rPr lang="en-US" sz="1300" kern="1200" baseline="0" dirty="0" smtClean="0"/>
            <a:t> </a:t>
          </a:r>
          <a:br>
            <a:rPr lang="en-US" sz="1300" kern="1200" baseline="0" dirty="0" smtClean="0"/>
          </a:br>
          <a:r>
            <a:rPr lang="en-US" sz="1300" kern="1200" baseline="0" dirty="0" smtClean="0"/>
            <a:t>Delivers IT services on the platform layer, such as an operating system or an application framework. </a:t>
          </a:r>
          <a:endParaRPr lang="en-US" sz="1300" kern="1200" dirty="0"/>
        </a:p>
      </dsp:txBody>
      <dsp:txXfrm>
        <a:off x="4453096" y="2455334"/>
        <a:ext cx="1629346" cy="1493567"/>
      </dsp:txXfrm>
    </dsp:sp>
    <dsp:sp modelId="{C80BC934-83B8-4595-BC06-CF9E0420B13D}">
      <dsp:nvSpPr>
        <dsp:cNvPr id="0" name=""/>
        <dsp:cNvSpPr/>
      </dsp:nvSpPr>
      <dsp:spPr>
        <a:xfrm>
          <a:off x="1662840" y="1753810"/>
          <a:ext cx="2715577" cy="2715577"/>
        </a:xfrm>
        <a:prstGeom prst="ellipse">
          <a:avLst/>
        </a:prstGeom>
        <a:solidFill>
          <a:schemeClr val="bg1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baseline="0" dirty="0" smtClean="0"/>
            <a:t>Infrastructure-as-a-Service (</a:t>
          </a:r>
          <a:r>
            <a:rPr lang="en-US" sz="1300" b="1" kern="1200" baseline="0" dirty="0" err="1" smtClean="0"/>
            <a:t>IaaS</a:t>
          </a:r>
          <a:r>
            <a:rPr lang="en-US" sz="1300" b="1" kern="1200" baseline="0" dirty="0" smtClean="0"/>
            <a:t>)</a:t>
          </a:r>
          <a:r>
            <a:rPr lang="en-US" sz="1300" kern="1200" baseline="0" dirty="0" smtClean="0"/>
            <a:t> </a:t>
          </a:r>
          <a:br>
            <a:rPr lang="en-US" sz="1300" kern="1200" baseline="0" dirty="0" smtClean="0"/>
          </a:br>
          <a:r>
            <a:rPr lang="en-US" sz="1300" kern="1200" baseline="0" dirty="0" smtClean="0"/>
            <a:t>Delivers technical infrastructure components such as storage, memory, CPU and network. </a:t>
          </a:r>
          <a:endParaRPr lang="en-US" sz="1300" kern="1200" dirty="0"/>
        </a:p>
      </dsp:txBody>
      <dsp:txXfrm>
        <a:off x="1918557" y="2455334"/>
        <a:ext cx="1629346" cy="1493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3AF81-B076-4098-94B5-8661FC9F3322}">
      <dsp:nvSpPr>
        <dsp:cNvPr id="0" name=""/>
        <dsp:cNvSpPr/>
      </dsp:nvSpPr>
      <dsp:spPr>
        <a:xfrm>
          <a:off x="790" y="355682"/>
          <a:ext cx="1850119" cy="925059"/>
        </a:xfrm>
        <a:prstGeom prst="roundRect">
          <a:avLst>
            <a:gd name="adj" fmla="val 10000"/>
          </a:avLst>
        </a:prstGeom>
        <a:solidFill>
          <a:srgbClr val="00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smtClean="0"/>
            <a:t>Financial Energy</a:t>
          </a:r>
          <a:endParaRPr lang="en-US" sz="2800" kern="1200" dirty="0"/>
        </a:p>
      </dsp:txBody>
      <dsp:txXfrm>
        <a:off x="27884" y="382776"/>
        <a:ext cx="1795931" cy="870871"/>
      </dsp:txXfrm>
    </dsp:sp>
    <dsp:sp modelId="{69C7CDC8-A682-431F-A19D-A3E7087F018A}">
      <dsp:nvSpPr>
        <dsp:cNvPr id="0" name=""/>
        <dsp:cNvSpPr/>
      </dsp:nvSpPr>
      <dsp:spPr>
        <a:xfrm>
          <a:off x="185802" y="1280742"/>
          <a:ext cx="185011" cy="693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794"/>
              </a:lnTo>
              <a:lnTo>
                <a:pt x="185011" y="693794"/>
              </a:lnTo>
            </a:path>
          </a:pathLst>
        </a:custGeom>
        <a:noFill/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3BFAB-EE00-4CD6-86D3-08687D248A41}">
      <dsp:nvSpPr>
        <dsp:cNvPr id="0" name=""/>
        <dsp:cNvSpPr/>
      </dsp:nvSpPr>
      <dsp:spPr>
        <a:xfrm>
          <a:off x="370814" y="1512007"/>
          <a:ext cx="1480095" cy="925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Capital costs reduced by 50-60%</a:t>
          </a:r>
          <a:endParaRPr lang="en-US" sz="1200" kern="1200"/>
        </a:p>
      </dsp:txBody>
      <dsp:txXfrm>
        <a:off x="397908" y="1539101"/>
        <a:ext cx="1425907" cy="870871"/>
      </dsp:txXfrm>
    </dsp:sp>
    <dsp:sp modelId="{25FC3B26-7EC6-46EF-8F12-D2587CEDD5DA}">
      <dsp:nvSpPr>
        <dsp:cNvPr id="0" name=""/>
        <dsp:cNvSpPr/>
      </dsp:nvSpPr>
      <dsp:spPr>
        <a:xfrm>
          <a:off x="185802" y="1280742"/>
          <a:ext cx="185011" cy="1850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0119"/>
              </a:lnTo>
              <a:lnTo>
                <a:pt x="185011" y="1850119"/>
              </a:lnTo>
            </a:path>
          </a:pathLst>
        </a:custGeom>
        <a:noFill/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40D93-B460-449D-B9AD-D5A93022D1CF}">
      <dsp:nvSpPr>
        <dsp:cNvPr id="0" name=""/>
        <dsp:cNvSpPr/>
      </dsp:nvSpPr>
      <dsp:spPr>
        <a:xfrm>
          <a:off x="370814" y="2668332"/>
          <a:ext cx="1480095" cy="925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Delayed datacenter expansion</a:t>
          </a:r>
          <a:endParaRPr lang="en-US" sz="1200" kern="1200"/>
        </a:p>
      </dsp:txBody>
      <dsp:txXfrm>
        <a:off x="397908" y="2695426"/>
        <a:ext cx="1425907" cy="870871"/>
      </dsp:txXfrm>
    </dsp:sp>
    <dsp:sp modelId="{6F3A4E8D-13B4-4D86-98EA-95F8F9B89784}">
      <dsp:nvSpPr>
        <dsp:cNvPr id="0" name=""/>
        <dsp:cNvSpPr/>
      </dsp:nvSpPr>
      <dsp:spPr>
        <a:xfrm>
          <a:off x="185802" y="1280742"/>
          <a:ext cx="185011" cy="3006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6444"/>
              </a:lnTo>
              <a:lnTo>
                <a:pt x="185011" y="3006444"/>
              </a:lnTo>
            </a:path>
          </a:pathLst>
        </a:custGeom>
        <a:noFill/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23384-995B-4AF9-8C20-6336D5F7DA8C}">
      <dsp:nvSpPr>
        <dsp:cNvPr id="0" name=""/>
        <dsp:cNvSpPr/>
      </dsp:nvSpPr>
      <dsp:spPr>
        <a:xfrm>
          <a:off x="370814" y="3824657"/>
          <a:ext cx="1480095" cy="925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Operational costs reduced by 25%</a:t>
          </a:r>
          <a:endParaRPr lang="en-US" sz="1200" kern="1200"/>
        </a:p>
      </dsp:txBody>
      <dsp:txXfrm>
        <a:off x="397908" y="3851751"/>
        <a:ext cx="1425907" cy="870871"/>
      </dsp:txXfrm>
    </dsp:sp>
    <dsp:sp modelId="{DE583464-E188-4B50-BEB9-AF9D17E79E63}">
      <dsp:nvSpPr>
        <dsp:cNvPr id="0" name=""/>
        <dsp:cNvSpPr/>
      </dsp:nvSpPr>
      <dsp:spPr>
        <a:xfrm>
          <a:off x="2313440" y="355682"/>
          <a:ext cx="1850119" cy="92505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smtClean="0"/>
            <a:t>Human Energy</a:t>
          </a:r>
          <a:endParaRPr lang="en-US" sz="2800" kern="1200" dirty="0"/>
        </a:p>
      </dsp:txBody>
      <dsp:txXfrm>
        <a:off x="2340534" y="382776"/>
        <a:ext cx="1795931" cy="870871"/>
      </dsp:txXfrm>
    </dsp:sp>
    <dsp:sp modelId="{41F23BDF-C577-4658-8F15-826B70DFF853}">
      <dsp:nvSpPr>
        <dsp:cNvPr id="0" name=""/>
        <dsp:cNvSpPr/>
      </dsp:nvSpPr>
      <dsp:spPr>
        <a:xfrm>
          <a:off x="2498452" y="1280742"/>
          <a:ext cx="185011" cy="693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794"/>
              </a:lnTo>
              <a:lnTo>
                <a:pt x="185011" y="693794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139D9-95DC-4C12-A32F-35EB15EA3621}">
      <dsp:nvSpPr>
        <dsp:cNvPr id="0" name=""/>
        <dsp:cNvSpPr/>
      </dsp:nvSpPr>
      <dsp:spPr>
        <a:xfrm>
          <a:off x="2683464" y="1512007"/>
          <a:ext cx="1480095" cy="925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Average of 33% reduction in routine admin time </a:t>
          </a:r>
          <a:r>
            <a:rPr lang="en-US" sz="1200" i="1" kern="1200" smtClean="0"/>
            <a:t>(example: provision a server in minutes)</a:t>
          </a:r>
          <a:endParaRPr lang="en-US" sz="1200" kern="1200"/>
        </a:p>
      </dsp:txBody>
      <dsp:txXfrm>
        <a:off x="2710558" y="1539101"/>
        <a:ext cx="1425907" cy="870871"/>
      </dsp:txXfrm>
    </dsp:sp>
    <dsp:sp modelId="{9F513F8B-18BB-4636-9EDD-606319FAFE70}">
      <dsp:nvSpPr>
        <dsp:cNvPr id="0" name=""/>
        <dsp:cNvSpPr/>
      </dsp:nvSpPr>
      <dsp:spPr>
        <a:xfrm>
          <a:off x="4626089" y="355682"/>
          <a:ext cx="1850119" cy="92505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smtClean="0"/>
            <a:t>Earth’s Energy</a:t>
          </a:r>
          <a:endParaRPr lang="en-US" sz="2800" kern="1200" dirty="0"/>
        </a:p>
      </dsp:txBody>
      <dsp:txXfrm>
        <a:off x="4653183" y="382776"/>
        <a:ext cx="1795931" cy="870871"/>
      </dsp:txXfrm>
    </dsp:sp>
    <dsp:sp modelId="{6CF0CA38-29AF-46C8-AA4C-7A5C47CBFA4B}">
      <dsp:nvSpPr>
        <dsp:cNvPr id="0" name=""/>
        <dsp:cNvSpPr/>
      </dsp:nvSpPr>
      <dsp:spPr>
        <a:xfrm>
          <a:off x="4811101" y="1280742"/>
          <a:ext cx="185011" cy="693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794"/>
              </a:lnTo>
              <a:lnTo>
                <a:pt x="185011" y="693794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BA3EC-639C-47B4-AC77-9CA80E429611}">
      <dsp:nvSpPr>
        <dsp:cNvPr id="0" name=""/>
        <dsp:cNvSpPr/>
      </dsp:nvSpPr>
      <dsp:spPr>
        <a:xfrm>
          <a:off x="4996113" y="1512007"/>
          <a:ext cx="1480095" cy="925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Up to 80% reduction in energy costs</a:t>
          </a:r>
          <a:endParaRPr lang="en-US" sz="1200" kern="1200"/>
        </a:p>
      </dsp:txBody>
      <dsp:txXfrm>
        <a:off x="5023207" y="1539101"/>
        <a:ext cx="1425907" cy="870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27AA2-37F1-4C1D-A6CB-CF71ED24C6D3}">
      <dsp:nvSpPr>
        <dsp:cNvPr id="0" name=""/>
        <dsp:cNvSpPr/>
      </dsp:nvSpPr>
      <dsp:spPr>
        <a:xfrm>
          <a:off x="1695" y="0"/>
          <a:ext cx="2638499" cy="4525963"/>
        </a:xfrm>
        <a:prstGeom prst="roundRect">
          <a:avLst>
            <a:gd name="adj" fmla="val 10000"/>
          </a:avLst>
        </a:prstGeom>
        <a:solidFill>
          <a:srgbClr val="00CC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99568" rIns="365760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The conditions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30 years in business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Outgrown solution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Critical 24x7 operations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Sustainable practices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1695" y="1810385"/>
        <a:ext cx="2638499" cy="1810385"/>
      </dsp:txXfrm>
    </dsp:sp>
    <dsp:sp modelId="{B4572180-AD7E-49F8-90B9-083C48E66BE0}">
      <dsp:nvSpPr>
        <dsp:cNvPr id="0" name=""/>
        <dsp:cNvSpPr/>
      </dsp:nvSpPr>
      <dsp:spPr>
        <a:xfrm>
          <a:off x="432091" y="145258"/>
          <a:ext cx="1777708" cy="175974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4156" b="14156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5B01F-D710-413B-AA5A-D040F3BF0502}">
      <dsp:nvSpPr>
        <dsp:cNvPr id="0" name=""/>
        <dsp:cNvSpPr/>
      </dsp:nvSpPr>
      <dsp:spPr>
        <a:xfrm>
          <a:off x="2717424" y="0"/>
          <a:ext cx="2638499" cy="452596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99568" rIns="365760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Their needs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Secure Building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Secure location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Dedicated environment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Managed Services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Critical power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Technical support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err="1" smtClean="0"/>
            <a:t>Colocated</a:t>
          </a:r>
          <a:r>
            <a:rPr lang="en-US" sz="1400" kern="1200" baseline="0" dirty="0" smtClean="0"/>
            <a:t> systems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2717424" y="1810385"/>
        <a:ext cx="2638499" cy="1810385"/>
      </dsp:txXfrm>
    </dsp:sp>
    <dsp:sp modelId="{E1B432E7-0DA3-4608-ABD3-A8E51FBEBD40}">
      <dsp:nvSpPr>
        <dsp:cNvPr id="0" name=""/>
        <dsp:cNvSpPr/>
      </dsp:nvSpPr>
      <dsp:spPr>
        <a:xfrm>
          <a:off x="3141049" y="16850"/>
          <a:ext cx="1811950" cy="1811950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0253" b="20253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B7B1F-5AC5-4427-A83D-85C5B436ACC1}">
      <dsp:nvSpPr>
        <dsp:cNvPr id="0" name=""/>
        <dsp:cNvSpPr/>
      </dsp:nvSpPr>
      <dsp:spPr>
        <a:xfrm>
          <a:off x="5438700" y="0"/>
          <a:ext cx="2638499" cy="452596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99568" rIns="365760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The solution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16 Enterprise HP blade servers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3 dedicated SAN nodes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4 virtual load balancers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4 virtual firewalls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Managed </a:t>
          </a:r>
          <a:r>
            <a:rPr lang="en-US" sz="1400" u="none" kern="1200" baseline="0" dirty="0" smtClean="0"/>
            <a:t>Backup</a:t>
          </a:r>
          <a:endParaRPr lang="en-US" sz="1400" u="none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Managed Services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Bandwidth</a:t>
          </a:r>
          <a:endParaRPr lang="en-US" sz="1400" kern="1200" dirty="0"/>
        </a:p>
      </dsp:txBody>
      <dsp:txXfrm>
        <a:off x="5438700" y="1810385"/>
        <a:ext cx="2638499" cy="1810385"/>
      </dsp:txXfrm>
    </dsp:sp>
    <dsp:sp modelId="{448DD206-8310-4301-BC5B-19A99947E7AD}">
      <dsp:nvSpPr>
        <dsp:cNvPr id="0" name=""/>
        <dsp:cNvSpPr/>
      </dsp:nvSpPr>
      <dsp:spPr>
        <a:xfrm>
          <a:off x="6197306" y="406108"/>
          <a:ext cx="1117895" cy="11178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46CEF-2B75-447A-93C5-43EC7C3C7BE3}">
      <dsp:nvSpPr>
        <dsp:cNvPr id="0" name=""/>
        <dsp:cNvSpPr/>
      </dsp:nvSpPr>
      <dsp:spPr>
        <a:xfrm>
          <a:off x="323087" y="3620770"/>
          <a:ext cx="7431024" cy="6788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E133B-529A-4D6C-A89C-B0381BF808D6}">
      <dsp:nvSpPr>
        <dsp:cNvPr id="0" name=""/>
        <dsp:cNvSpPr/>
      </dsp:nvSpPr>
      <dsp:spPr>
        <a:xfrm>
          <a:off x="0" y="0"/>
          <a:ext cx="3886200" cy="4267199"/>
        </a:xfrm>
        <a:prstGeom prst="roundRect">
          <a:avLst>
            <a:gd name="adj" fmla="val 10000"/>
          </a:avLst>
        </a:prstGeom>
        <a:solidFill>
          <a:srgbClr val="00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dirty="0" smtClean="0"/>
            <a:t>The benefits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 smtClean="0"/>
            <a:t>Hybrid Cloud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 smtClean="0"/>
            <a:t>Modular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 smtClean="0"/>
            <a:t>Flexible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 smtClean="0"/>
            <a:t>Adaptive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 smtClean="0"/>
            <a:t>Cost-effective</a:t>
          </a:r>
          <a:endParaRPr lang="en-US" sz="1300" kern="1200" dirty="0"/>
        </a:p>
      </dsp:txBody>
      <dsp:txXfrm>
        <a:off x="0" y="1706879"/>
        <a:ext cx="3886200" cy="1706879"/>
      </dsp:txXfrm>
    </dsp:sp>
    <dsp:sp modelId="{15356921-D18C-464F-B55A-BDF44618D3FB}">
      <dsp:nvSpPr>
        <dsp:cNvPr id="0" name=""/>
        <dsp:cNvSpPr/>
      </dsp:nvSpPr>
      <dsp:spPr>
        <a:xfrm>
          <a:off x="1232611" y="256031"/>
          <a:ext cx="1420977" cy="142097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CA5AE-6153-4688-93FB-191184357820}">
      <dsp:nvSpPr>
        <dsp:cNvPr id="0" name=""/>
        <dsp:cNvSpPr/>
      </dsp:nvSpPr>
      <dsp:spPr>
        <a:xfrm flipV="1">
          <a:off x="155447" y="3664014"/>
          <a:ext cx="3575304" cy="139569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194E4-1FC7-4BFD-9C20-1BF227A5553E}">
      <dsp:nvSpPr>
        <dsp:cNvPr id="0" name=""/>
        <dsp:cNvSpPr/>
      </dsp:nvSpPr>
      <dsp:spPr>
        <a:xfrm>
          <a:off x="0" y="9235"/>
          <a:ext cx="6705600" cy="67626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Who wants an </a:t>
          </a:r>
          <a:r>
            <a:rPr lang="en-US" sz="1700" kern="1200" dirty="0" err="1" smtClean="0"/>
            <a:t>iPad</a:t>
          </a:r>
          <a:r>
            <a:rPr lang="en-US" sz="1700" kern="1200" dirty="0" smtClean="0"/>
            <a:t> Mini? </a:t>
          </a:r>
          <a:br>
            <a:rPr lang="en-US" sz="1700" kern="1200" dirty="0" smtClean="0"/>
          </a:br>
          <a:r>
            <a:rPr lang="en-US" sz="1700" kern="1200" dirty="0" smtClean="0"/>
            <a:t>(Survey 2 is being emailed to you right now.)</a:t>
          </a:r>
          <a:endParaRPr lang="en-US" sz="1700" kern="1200" dirty="0"/>
        </a:p>
      </dsp:txBody>
      <dsp:txXfrm>
        <a:off x="33012" y="42247"/>
        <a:ext cx="6639576" cy="610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B3F1F-C0E3-47BE-A7B4-713473ED8EDE}">
      <dsp:nvSpPr>
        <dsp:cNvPr id="0" name=""/>
        <dsp:cNvSpPr/>
      </dsp:nvSpPr>
      <dsp:spPr>
        <a:xfrm>
          <a:off x="2095" y="712206"/>
          <a:ext cx="2043112" cy="604800"/>
        </a:xfrm>
        <a:prstGeom prst="round2SameRect">
          <a:avLst/>
        </a:prstGeom>
        <a:solidFill>
          <a:srgbClr val="00CC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/>
            <a:t>You</a:t>
          </a:r>
          <a:endParaRPr lang="en-US" sz="2100" kern="1200" dirty="0"/>
        </a:p>
      </dsp:txBody>
      <dsp:txXfrm>
        <a:off x="31619" y="741730"/>
        <a:ext cx="1984064" cy="575276"/>
      </dsp:txXfrm>
    </dsp:sp>
    <dsp:sp modelId="{85B4B1EC-73A8-4768-908B-8D43EE167AE5}">
      <dsp:nvSpPr>
        <dsp:cNvPr id="0" name=""/>
        <dsp:cNvSpPr/>
      </dsp:nvSpPr>
      <dsp:spPr>
        <a:xfrm>
          <a:off x="2095" y="1317006"/>
          <a:ext cx="2043112" cy="249674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Cloud Readiness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2095" y="1317006"/>
        <a:ext cx="2043112" cy="2496749"/>
      </dsp:txXfrm>
    </dsp:sp>
    <dsp:sp modelId="{24A343F9-3B6F-4586-9967-90A2508EB4A7}">
      <dsp:nvSpPr>
        <dsp:cNvPr id="0" name=""/>
        <dsp:cNvSpPr/>
      </dsp:nvSpPr>
      <dsp:spPr>
        <a:xfrm>
          <a:off x="2331243" y="712206"/>
          <a:ext cx="2043112" cy="604800"/>
        </a:xfrm>
        <a:prstGeom prst="round2SameRect">
          <a:avLst/>
        </a:prstGeom>
        <a:solidFill>
          <a:srgbClr val="00CC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/>
            <a:t>Cloud Provider</a:t>
          </a:r>
          <a:endParaRPr lang="en-US" sz="2100" kern="1200" dirty="0"/>
        </a:p>
      </dsp:txBody>
      <dsp:txXfrm>
        <a:off x="2360767" y="741730"/>
        <a:ext cx="1984064" cy="575276"/>
      </dsp:txXfrm>
    </dsp:sp>
    <dsp:sp modelId="{50D6ECAB-58A7-4D06-BB25-6C90150E86D0}">
      <dsp:nvSpPr>
        <dsp:cNvPr id="0" name=""/>
        <dsp:cNvSpPr/>
      </dsp:nvSpPr>
      <dsp:spPr>
        <a:xfrm>
          <a:off x="2331243" y="1317006"/>
          <a:ext cx="2043112" cy="249674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Willingness to Customize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Company Profile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Support Services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Compliance</a:t>
          </a:r>
          <a:endParaRPr lang="en-US" sz="2100" kern="1200" dirty="0"/>
        </a:p>
      </dsp:txBody>
      <dsp:txXfrm>
        <a:off x="2331243" y="1317006"/>
        <a:ext cx="2043112" cy="2496749"/>
      </dsp:txXfrm>
    </dsp:sp>
    <dsp:sp modelId="{4FADE88F-AF11-4F68-994B-6E8465066017}">
      <dsp:nvSpPr>
        <dsp:cNvPr id="0" name=""/>
        <dsp:cNvSpPr/>
      </dsp:nvSpPr>
      <dsp:spPr>
        <a:xfrm>
          <a:off x="4660392" y="712206"/>
          <a:ext cx="2043112" cy="604800"/>
        </a:xfrm>
        <a:prstGeom prst="round2SameRect">
          <a:avLst/>
        </a:prstGeom>
        <a:solidFill>
          <a:srgbClr val="00CC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/>
            <a:t>Datacenter </a:t>
          </a:r>
          <a:endParaRPr lang="en-US" sz="2100" kern="1200" dirty="0"/>
        </a:p>
      </dsp:txBody>
      <dsp:txXfrm>
        <a:off x="4689916" y="741730"/>
        <a:ext cx="1984064" cy="575276"/>
      </dsp:txXfrm>
    </dsp:sp>
    <dsp:sp modelId="{5957AE79-E04B-423C-8821-887666155392}">
      <dsp:nvSpPr>
        <dsp:cNvPr id="0" name=""/>
        <dsp:cNvSpPr/>
      </dsp:nvSpPr>
      <dsp:spPr>
        <a:xfrm>
          <a:off x="4660392" y="1317006"/>
          <a:ext cx="2043112" cy="249674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Location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Structure</a:t>
          </a:r>
          <a:endParaRPr lang="en-US" sz="2100" kern="1200" dirty="0"/>
        </a:p>
      </dsp:txBody>
      <dsp:txXfrm>
        <a:off x="4660392" y="1317006"/>
        <a:ext cx="2043112" cy="24967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174E3-7F05-4DB8-B299-2D8625886374}">
      <dsp:nvSpPr>
        <dsp:cNvPr id="0" name=""/>
        <dsp:cNvSpPr/>
      </dsp:nvSpPr>
      <dsp:spPr>
        <a:xfrm>
          <a:off x="1952" y="969065"/>
          <a:ext cx="1903809" cy="685547"/>
        </a:xfrm>
        <a:prstGeom prst="round2SameRect">
          <a:avLst/>
        </a:prstGeom>
        <a:solidFill>
          <a:srgbClr val="00CC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Environmental Threats</a:t>
          </a:r>
          <a:endParaRPr lang="en-US" sz="1800" kern="1200" dirty="0"/>
        </a:p>
      </dsp:txBody>
      <dsp:txXfrm>
        <a:off x="35418" y="1002531"/>
        <a:ext cx="1836877" cy="652081"/>
      </dsp:txXfrm>
    </dsp:sp>
    <dsp:sp modelId="{C48C0B20-91FA-4002-92E6-4100192E1AF0}">
      <dsp:nvSpPr>
        <dsp:cNvPr id="0" name=""/>
        <dsp:cNvSpPr/>
      </dsp:nvSpPr>
      <dsp:spPr>
        <a:xfrm>
          <a:off x="1952" y="1654612"/>
          <a:ext cx="1903809" cy="190228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Flooding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Earthquakes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Hurricanes, etc.</a:t>
          </a:r>
          <a:endParaRPr lang="en-US" sz="1800" kern="1200" dirty="0"/>
        </a:p>
      </dsp:txBody>
      <dsp:txXfrm>
        <a:off x="1952" y="1654612"/>
        <a:ext cx="1903809" cy="1902285"/>
      </dsp:txXfrm>
    </dsp:sp>
    <dsp:sp modelId="{1A0BF3C4-095B-4B51-A618-AF62A037602B}">
      <dsp:nvSpPr>
        <dsp:cNvPr id="0" name=""/>
        <dsp:cNvSpPr/>
      </dsp:nvSpPr>
      <dsp:spPr>
        <a:xfrm>
          <a:off x="2172295" y="969065"/>
          <a:ext cx="1903809" cy="685547"/>
        </a:xfrm>
        <a:prstGeom prst="round2SameRect">
          <a:avLst/>
        </a:prstGeom>
        <a:solidFill>
          <a:srgbClr val="00CC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Environmental Systems</a:t>
          </a:r>
          <a:endParaRPr lang="en-US" sz="1800" kern="1200" dirty="0"/>
        </a:p>
      </dsp:txBody>
      <dsp:txXfrm>
        <a:off x="2205761" y="1002531"/>
        <a:ext cx="1836877" cy="652081"/>
      </dsp:txXfrm>
    </dsp:sp>
    <dsp:sp modelId="{41621881-349A-4FBA-B361-4947A2EF41EB}">
      <dsp:nvSpPr>
        <dsp:cNvPr id="0" name=""/>
        <dsp:cNvSpPr/>
      </dsp:nvSpPr>
      <dsp:spPr>
        <a:xfrm>
          <a:off x="2172295" y="1654612"/>
          <a:ext cx="1903809" cy="190228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Cooling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Fire detection &amp; suppression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Physical security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Water</a:t>
          </a:r>
          <a:endParaRPr lang="en-US" sz="1800" kern="1200" dirty="0"/>
        </a:p>
      </dsp:txBody>
      <dsp:txXfrm>
        <a:off x="2172295" y="1654612"/>
        <a:ext cx="1903809" cy="1902285"/>
      </dsp:txXfrm>
    </dsp:sp>
    <dsp:sp modelId="{CBFFEC04-AAE4-4344-BC65-99AF20E7AFF6}">
      <dsp:nvSpPr>
        <dsp:cNvPr id="0" name=""/>
        <dsp:cNvSpPr/>
      </dsp:nvSpPr>
      <dsp:spPr>
        <a:xfrm>
          <a:off x="4342638" y="969065"/>
          <a:ext cx="1903809" cy="685547"/>
        </a:xfrm>
        <a:prstGeom prst="round2SameRect">
          <a:avLst/>
        </a:prstGeom>
        <a:solidFill>
          <a:srgbClr val="00CC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Power Systems</a:t>
          </a:r>
          <a:endParaRPr lang="en-US" sz="1800" kern="1200" dirty="0"/>
        </a:p>
      </dsp:txBody>
      <dsp:txXfrm>
        <a:off x="4376104" y="1002531"/>
        <a:ext cx="1836877" cy="652081"/>
      </dsp:txXfrm>
    </dsp:sp>
    <dsp:sp modelId="{2301D12C-5E42-4898-8717-339D3BB07B58}">
      <dsp:nvSpPr>
        <dsp:cNvPr id="0" name=""/>
        <dsp:cNvSpPr/>
      </dsp:nvSpPr>
      <dsp:spPr>
        <a:xfrm>
          <a:off x="4342638" y="1654612"/>
          <a:ext cx="1903809" cy="190228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Core power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Critical power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Uninterruptible conditioned power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Backup systems</a:t>
          </a:r>
          <a:endParaRPr lang="en-US" sz="1800" kern="1200" dirty="0"/>
        </a:p>
      </dsp:txBody>
      <dsp:txXfrm>
        <a:off x="4342638" y="1654612"/>
        <a:ext cx="1903809" cy="19022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937A2-DEE1-4975-9E33-CD554BA93600}">
      <dsp:nvSpPr>
        <dsp:cNvPr id="0" name=""/>
        <dsp:cNvSpPr/>
      </dsp:nvSpPr>
      <dsp:spPr>
        <a:xfrm>
          <a:off x="1928" y="931087"/>
          <a:ext cx="1880592" cy="720199"/>
        </a:xfrm>
        <a:prstGeom prst="round2SameRect">
          <a:avLst/>
        </a:prstGeom>
        <a:solidFill>
          <a:srgbClr val="00CC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smtClean="0"/>
            <a:t>Network Carriers</a:t>
          </a:r>
          <a:endParaRPr lang="en-US" sz="1900" kern="1200"/>
        </a:p>
      </dsp:txBody>
      <dsp:txXfrm>
        <a:off x="37085" y="966244"/>
        <a:ext cx="1810278" cy="685042"/>
      </dsp:txXfrm>
    </dsp:sp>
    <dsp:sp modelId="{B65FFB90-9A67-471D-8488-47CBA7320593}">
      <dsp:nvSpPr>
        <dsp:cNvPr id="0" name=""/>
        <dsp:cNvSpPr/>
      </dsp:nvSpPr>
      <dsp:spPr>
        <a:xfrm>
          <a:off x="1928" y="1651287"/>
          <a:ext cx="1880592" cy="1943588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Number of providers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Flexibility to scale</a:t>
          </a:r>
          <a:endParaRPr lang="en-US" sz="1900" kern="1200" dirty="0"/>
        </a:p>
      </dsp:txBody>
      <dsp:txXfrm>
        <a:off x="1928" y="1651287"/>
        <a:ext cx="1880592" cy="1943588"/>
      </dsp:txXfrm>
    </dsp:sp>
    <dsp:sp modelId="{66573F7B-80A4-47D8-B2F1-872064D56EB5}">
      <dsp:nvSpPr>
        <dsp:cNvPr id="0" name=""/>
        <dsp:cNvSpPr/>
      </dsp:nvSpPr>
      <dsp:spPr>
        <a:xfrm>
          <a:off x="2145803" y="931087"/>
          <a:ext cx="1880592" cy="720199"/>
        </a:xfrm>
        <a:prstGeom prst="round2SameRect">
          <a:avLst/>
        </a:prstGeom>
        <a:solidFill>
          <a:srgbClr val="00CC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smtClean="0"/>
            <a:t>Connectivity</a:t>
          </a:r>
          <a:endParaRPr lang="en-US" sz="1900" kern="1200"/>
        </a:p>
      </dsp:txBody>
      <dsp:txXfrm>
        <a:off x="2180960" y="966244"/>
        <a:ext cx="1810278" cy="685042"/>
      </dsp:txXfrm>
    </dsp:sp>
    <dsp:sp modelId="{86F28403-12A3-4D15-B4E8-11A602755BAA}">
      <dsp:nvSpPr>
        <dsp:cNvPr id="0" name=""/>
        <dsp:cNvSpPr/>
      </dsp:nvSpPr>
      <dsp:spPr>
        <a:xfrm>
          <a:off x="2145803" y="1651287"/>
          <a:ext cx="1880592" cy="1943588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Tier rating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Entrance Diversity</a:t>
          </a:r>
          <a:endParaRPr lang="en-US" sz="1900" kern="1200" dirty="0"/>
        </a:p>
      </dsp:txBody>
      <dsp:txXfrm>
        <a:off x="2145803" y="1651287"/>
        <a:ext cx="1880592" cy="1943588"/>
      </dsp:txXfrm>
    </dsp:sp>
    <dsp:sp modelId="{B0F33D4C-6559-48CE-BD77-B45C9A50E16F}">
      <dsp:nvSpPr>
        <dsp:cNvPr id="0" name=""/>
        <dsp:cNvSpPr/>
      </dsp:nvSpPr>
      <dsp:spPr>
        <a:xfrm>
          <a:off x="4289679" y="931087"/>
          <a:ext cx="1880592" cy="720199"/>
        </a:xfrm>
        <a:prstGeom prst="round2SameRect">
          <a:avLst/>
        </a:prstGeom>
        <a:solidFill>
          <a:srgbClr val="00CC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smtClean="0"/>
            <a:t>Efficiency</a:t>
          </a:r>
          <a:endParaRPr lang="en-US" sz="1900" kern="1200"/>
        </a:p>
      </dsp:txBody>
      <dsp:txXfrm>
        <a:off x="4324836" y="966244"/>
        <a:ext cx="1810278" cy="685042"/>
      </dsp:txXfrm>
    </dsp:sp>
    <dsp:sp modelId="{FFBD738E-0544-4DFB-8122-221E0F8BEB03}">
      <dsp:nvSpPr>
        <dsp:cNvPr id="0" name=""/>
        <dsp:cNvSpPr/>
      </dsp:nvSpPr>
      <dsp:spPr>
        <a:xfrm>
          <a:off x="4289679" y="1651287"/>
          <a:ext cx="1880592" cy="1943588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Energy-efficiency (building)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Infrastructure as a whole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Equipment</a:t>
          </a:r>
          <a:endParaRPr lang="en-US" sz="1900" kern="1200"/>
        </a:p>
      </dsp:txBody>
      <dsp:txXfrm>
        <a:off x="4289679" y="1651287"/>
        <a:ext cx="1880592" cy="1943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EF28-FE94-4175-8505-DDCFF01ACCD2}" type="datetimeFigureOut">
              <a:rPr lang="en-US" smtClean="0"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C94-D7B1-4FDE-A5A6-6735F584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4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EF28-FE94-4175-8505-DDCFF01ACCD2}" type="datetimeFigureOut">
              <a:rPr lang="en-US" smtClean="0"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C94-D7B1-4FDE-A5A6-6735F584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9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EF28-FE94-4175-8505-DDCFF01ACCD2}" type="datetimeFigureOut">
              <a:rPr lang="en-US" smtClean="0"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C94-D7B1-4FDE-A5A6-6735F584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2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68475"/>
            <a:ext cx="8229600" cy="1143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sz="3600" dirty="0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094037"/>
            <a:ext cx="4114800" cy="4525963"/>
          </a:xfrm>
        </p:spPr>
        <p:txBody>
          <a:bodyPr/>
          <a:lstStyle>
            <a:lvl1pPr marL="342900" indent="-342900">
              <a:buClr>
                <a:srgbClr val="00CCFF"/>
              </a:buClr>
              <a:buFont typeface="Wingdings" pitchFamily="2" charset="2"/>
              <a:buChar char="§"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EF28-FE94-4175-8505-DDCFF01ACCD2}" type="datetimeFigureOut">
              <a:rPr lang="en-US" smtClean="0"/>
              <a:t>12/27/2012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C94-D7B1-4FDE-A5A6-6735F584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4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EF28-FE94-4175-8505-DDCFF01ACCD2}" type="datetimeFigureOut">
              <a:rPr lang="en-US" smtClean="0"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C94-D7B1-4FDE-A5A6-6735F584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EF28-FE94-4175-8505-DDCFF01ACCD2}" type="datetimeFigureOut">
              <a:rPr lang="en-US" smtClean="0"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C94-D7B1-4FDE-A5A6-6735F584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1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EF28-FE94-4175-8505-DDCFF01ACCD2}" type="datetimeFigureOut">
              <a:rPr lang="en-US" smtClean="0"/>
              <a:t>12/27/2012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C94-D7B1-4FDE-A5A6-6735F584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7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EF28-FE94-4175-8505-DDCFF01ACCD2}" type="datetimeFigureOut">
              <a:rPr lang="en-US" smtClean="0"/>
              <a:t>12/27/2012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C94-D7B1-4FDE-A5A6-6735F584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EF28-FE94-4175-8505-DDCFF01ACCD2}" type="datetimeFigureOut">
              <a:rPr lang="en-US" smtClean="0"/>
              <a:t>12/27/2012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C94-D7B1-4FDE-A5A6-6735F584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EF28-FE94-4175-8505-DDCFF01ACCD2}" type="datetimeFigureOut">
              <a:rPr lang="en-US" smtClean="0"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C94-D7B1-4FDE-A5A6-6735F584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5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EF28-FE94-4175-8505-DDCFF01ACCD2}" type="datetimeFigureOut">
              <a:rPr lang="en-US" smtClean="0"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C94-D7B1-4FDE-A5A6-6735F584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6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EF28-FE94-4175-8505-DDCFF01ACCD2}" type="datetimeFigureOut">
              <a:rPr lang="en-US" smtClean="0"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79C94-D7B1-4FDE-A5A6-6735F584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6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3" y="-256309"/>
            <a:ext cx="9206752" cy="71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Cloud definitions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2019300"/>
            <a:ext cx="27432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884122"/>
            <a:ext cx="7664450" cy="39573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76800" y="5143500"/>
            <a:ext cx="4114800" cy="32385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400" b="1" dirty="0" smtClean="0"/>
              <a:t>Hybrid Cloud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A mix-and-match approach that creates an ideal infrastructure of public and private network layers to achieve business agility, budget and data security.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05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2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Types of cloud usage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051723"/>
              </p:ext>
            </p:extLst>
          </p:nvPr>
        </p:nvGraphicFramePr>
        <p:xfrm>
          <a:off x="685800" y="2103437"/>
          <a:ext cx="8001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9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 of cloud computing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133601"/>
            <a:ext cx="6400800" cy="36576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Efficiency through utilization and automation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Delayed IT/datacenter expansion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Lower total cost of ownership (TCO)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Agility with control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Self-service access simplifies IT services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Faster response times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Freedom of choice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Existing OS and application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You decide how much to virtualize</a:t>
            </a:r>
          </a:p>
          <a:p>
            <a:pPr marL="0" indent="0">
              <a:buNone/>
            </a:pPr>
            <a:endParaRPr lang="en-US" sz="2000" i="1" dirty="0" smtClean="0">
              <a:solidFill>
                <a:srgbClr val="00CCFF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19200" y="5943600"/>
            <a:ext cx="6705600" cy="676260"/>
            <a:chOff x="0" y="9235"/>
            <a:chExt cx="6705600" cy="676260"/>
          </a:xfrm>
        </p:grpSpPr>
        <p:sp>
          <p:nvSpPr>
            <p:cNvPr id="6" name="Rounded Rectangle 5"/>
            <p:cNvSpPr/>
            <p:nvPr/>
          </p:nvSpPr>
          <p:spPr>
            <a:xfrm>
              <a:off x="0" y="9235"/>
              <a:ext cx="6705600" cy="67626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3012" y="42247"/>
              <a:ext cx="6639576" cy="610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Who wants an </a:t>
              </a:r>
              <a:r>
                <a:rPr lang="en-US" sz="1700" kern="1200" dirty="0" err="1" smtClean="0"/>
                <a:t>iPad</a:t>
              </a:r>
              <a:r>
                <a:rPr lang="en-US" sz="1700" kern="1200" dirty="0" smtClean="0"/>
                <a:t> Mini? </a:t>
              </a:r>
              <a:br>
                <a:rPr lang="en-US" sz="1700" kern="1200" dirty="0" smtClean="0"/>
              </a:br>
              <a:r>
                <a:rPr lang="en-US" sz="1700" kern="1200" dirty="0" smtClean="0"/>
                <a:t>(Survey 1 is being emailed to you right now.)</a:t>
              </a:r>
              <a:endParaRPr lang="en-US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74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93011"/>
            <a:ext cx="8915400" cy="4026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200" y="6481200"/>
            <a:ext cx="541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Image courtesy of Cloud Hypermarket www.cloudhypermarket.com</a:t>
            </a:r>
            <a:endParaRPr lang="en-US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723531"/>
              </p:ext>
            </p:extLst>
          </p:nvPr>
        </p:nvGraphicFramePr>
        <p:xfrm>
          <a:off x="1295400" y="1752600"/>
          <a:ext cx="6477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Benefits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5200" y="2057400"/>
            <a:ext cx="22860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0" y="1905000"/>
            <a:ext cx="22860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1943100"/>
            <a:ext cx="2286000" cy="468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4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Getting from Point A to Point B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/>
              <a:t>in-house to the cloud)</a:t>
            </a:r>
          </a:p>
        </p:txBody>
      </p:sp>
    </p:spTree>
    <p:extLst>
      <p:ext uri="{BB962C8B-B14F-4D97-AF65-F5344CB8AC3E}">
        <p14:creationId xmlns:p14="http://schemas.microsoft.com/office/powerpoint/2010/main" val="42733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 Study: Travel Industry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22714"/>
              </p:ext>
            </p:extLst>
          </p:nvPr>
        </p:nvGraphicFramePr>
        <p:xfrm>
          <a:off x="533400" y="2057400"/>
          <a:ext cx="807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34340" y="1981200"/>
            <a:ext cx="2766060" cy="468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1905000"/>
            <a:ext cx="2766060" cy="468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31589" y="2057400"/>
            <a:ext cx="2766060" cy="468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3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094037"/>
            <a:ext cx="815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CCFF"/>
              </a:buClr>
              <a:buFont typeface="Wingdings" pitchFamily="2" charset="2"/>
              <a:buChar char="§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71" y="1905000"/>
            <a:ext cx="2816352" cy="1908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96" y="3813048"/>
            <a:ext cx="2816352" cy="190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23" y="1905000"/>
            <a:ext cx="2816352" cy="1908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48" y="3813048"/>
            <a:ext cx="2816352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5" descr="slide10_screensho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2819400"/>
            <a:ext cx="2590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2895600"/>
            <a:ext cx="2209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400" y="2895600"/>
            <a:ext cx="28956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3" y="-256309"/>
            <a:ext cx="9206752" cy="71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94202"/>
              </p:ext>
            </p:extLst>
          </p:nvPr>
        </p:nvGraphicFramePr>
        <p:xfrm>
          <a:off x="2590800" y="2209800"/>
          <a:ext cx="3886200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 Study: Travel industry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Finding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RIGHT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Center and Provider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7525403"/>
              </p:ext>
            </p:extLst>
          </p:nvPr>
        </p:nvGraphicFramePr>
        <p:xfrm>
          <a:off x="1371600" y="5553670"/>
          <a:ext cx="6705600" cy="69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45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438400"/>
            <a:ext cx="6477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Analyze your portfolio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Optimize </a:t>
            </a:r>
            <a:r>
              <a:rPr lang="en-US" dirty="0"/>
              <a:t>your architecture, infrastructure and procedures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Consider change management in IT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Consider </a:t>
            </a:r>
            <a:r>
              <a:rPr lang="en-US" dirty="0"/>
              <a:t>current/future services you </a:t>
            </a:r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your cloud readiness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286000"/>
            <a:ext cx="6400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Outline security protocols and compliance requirements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Determine </a:t>
            </a:r>
            <a:r>
              <a:rPr lang="en-US" dirty="0"/>
              <a:t>your </a:t>
            </a:r>
            <a:r>
              <a:rPr lang="en-US" dirty="0" smtClean="0"/>
              <a:t>budget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Find the right provider for YOU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Outline a migration plan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your cloud readiness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your cloud readiness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209800"/>
            <a:ext cx="6400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Existing Equipment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Space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Planning for the future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Equipment Investment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Great news! VMware has an online assessment tool. </a:t>
            </a:r>
            <a:endParaRPr lang="en-US" b="1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http</a:t>
            </a:r>
            <a:r>
              <a:rPr lang="en-US" b="1" dirty="0">
                <a:sym typeface="Wingdings" pitchFamily="2" charset="2"/>
              </a:rPr>
              <a:t>://getcloudready.vmware.com/</a:t>
            </a:r>
            <a:endParaRPr lang="en-US" b="1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Finding the RIGHT fit for YOU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035414"/>
              </p:ext>
            </p:extLst>
          </p:nvPr>
        </p:nvGraphicFramePr>
        <p:xfrm>
          <a:off x="1143000" y="2133600"/>
          <a:ext cx="6705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70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463770"/>
              </p:ext>
            </p:extLst>
          </p:nvPr>
        </p:nvGraphicFramePr>
        <p:xfrm>
          <a:off x="1371600" y="2133600"/>
          <a:ext cx="6248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Finding the RIGHT fit for YOU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22632"/>
              </p:ext>
            </p:extLst>
          </p:nvPr>
        </p:nvGraphicFramePr>
        <p:xfrm>
          <a:off x="1295400" y="2133600"/>
          <a:ext cx="6172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Finding the RIGHT fit for YOU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CCFF"/>
                </a:solidFill>
              </a:rPr>
              <a:t>Questions?</a:t>
            </a:r>
            <a:endParaRPr lang="en-US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CCFF"/>
                </a:solidFill>
              </a:rPr>
              <a:t>Thank You!</a:t>
            </a:r>
            <a:endParaRPr lang="en-US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CCFF"/>
                </a:solidFill>
              </a:rPr>
              <a:t>Meet the presenter</a:t>
            </a:r>
            <a:endParaRPr lang="en-US" dirty="0">
              <a:solidFill>
                <a:srgbClr val="00CC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0" y="2286000"/>
            <a:ext cx="5334000" cy="42672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400" b="1" dirty="0" smtClean="0"/>
              <a:t>Eric Hulbert </a:t>
            </a:r>
            <a:endParaRPr lang="en-US" sz="1400" b="1" dirty="0"/>
          </a:p>
          <a:p>
            <a:pPr marL="0" indent="0">
              <a:buNone/>
            </a:pPr>
            <a:r>
              <a:rPr lang="en-US" sz="1400" i="1" dirty="0" smtClean="0"/>
              <a:t>Opus Interactive CEO &amp; Co-Founder</a:t>
            </a:r>
            <a:endParaRPr lang="en-US" sz="1400" i="1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200" dirty="0" smtClean="0"/>
              <a:t>Eric earned his </a:t>
            </a:r>
            <a:r>
              <a:rPr lang="en-US" sz="1200" dirty="0"/>
              <a:t>degree in Computer Science </a:t>
            </a:r>
            <a:r>
              <a:rPr lang="en-US" sz="1200" dirty="0" smtClean="0"/>
              <a:t>Engineering from Oregon </a:t>
            </a:r>
            <a:r>
              <a:rPr lang="en-US" sz="1200" dirty="0"/>
              <a:t>State </a:t>
            </a:r>
            <a:r>
              <a:rPr lang="en-US" sz="1200" dirty="0" smtClean="0"/>
              <a:t>University. He is a 2010 recipient of the Council </a:t>
            </a:r>
            <a:r>
              <a:rPr lang="en-US" sz="1200" dirty="0"/>
              <a:t>of Outstanding Early Career Engineers Award </a:t>
            </a:r>
            <a:r>
              <a:rPr lang="en-US" sz="1200" dirty="0" smtClean="0"/>
              <a:t>from OSU and is </a:t>
            </a:r>
            <a:r>
              <a:rPr lang="en-US" sz="1200" dirty="0"/>
              <a:t>a current member of the </a:t>
            </a:r>
            <a:r>
              <a:rPr lang="en-US" sz="1200" dirty="0" smtClean="0"/>
              <a:t>Portland chapter </a:t>
            </a:r>
            <a:r>
              <a:rPr lang="en-US" sz="1200" dirty="0"/>
              <a:t>of Entrepreneurs’ </a:t>
            </a:r>
            <a:r>
              <a:rPr lang="en-US" sz="1200" dirty="0" smtClean="0"/>
              <a:t>Organization (EO).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Eric </a:t>
            </a:r>
            <a:r>
              <a:rPr lang="en-US" sz="1200" dirty="0"/>
              <a:t>holds the following industry certifications: </a:t>
            </a:r>
          </a:p>
          <a:p>
            <a:pPr lvl="0"/>
            <a:r>
              <a:rPr lang="en-US" sz="1200" dirty="0"/>
              <a:t>VMware VSP </a:t>
            </a:r>
            <a:r>
              <a:rPr lang="en-US" sz="1200" dirty="0" smtClean="0"/>
              <a:t>5 / VSP 5 - Cloud</a:t>
            </a:r>
            <a:endParaRPr lang="en-US" sz="1200" dirty="0"/>
          </a:p>
          <a:p>
            <a:pPr lvl="0"/>
            <a:r>
              <a:rPr lang="en-US" sz="1200" dirty="0"/>
              <a:t>VMware VTSP </a:t>
            </a:r>
            <a:r>
              <a:rPr lang="en-US" sz="1200" dirty="0" smtClean="0"/>
              <a:t>5 / VTSP 5 - Cloud</a:t>
            </a:r>
            <a:endParaRPr lang="en-US" sz="1200" dirty="0"/>
          </a:p>
          <a:p>
            <a:pPr lvl="0"/>
            <a:r>
              <a:rPr lang="en-US" sz="1200" dirty="0"/>
              <a:t>VMware </a:t>
            </a:r>
            <a:r>
              <a:rPr lang="en-US" sz="1200" dirty="0" err="1"/>
              <a:t>vCA</a:t>
            </a:r>
            <a:endParaRPr lang="en-US" sz="1200" dirty="0"/>
          </a:p>
          <a:p>
            <a:pPr lvl="0"/>
            <a:r>
              <a:rPr lang="en-US" sz="1200" dirty="0" smtClean="0"/>
              <a:t>ITIL </a:t>
            </a:r>
            <a:r>
              <a:rPr lang="en-US" sz="1200" dirty="0"/>
              <a:t>Foundations Certified</a:t>
            </a:r>
          </a:p>
          <a:p>
            <a:pPr lvl="0"/>
            <a:r>
              <a:rPr lang="en-US" sz="1200" dirty="0"/>
              <a:t>MCSE + Security</a:t>
            </a:r>
          </a:p>
          <a:p>
            <a:pPr lvl="0"/>
            <a:r>
              <a:rPr lang="en-US" sz="1200" dirty="0"/>
              <a:t>MCSE + Messaging</a:t>
            </a:r>
          </a:p>
          <a:p>
            <a:pPr lvl="0"/>
            <a:r>
              <a:rPr lang="en-US" sz="1200" dirty="0"/>
              <a:t>MCTS: Hosting</a:t>
            </a:r>
          </a:p>
          <a:p>
            <a:pPr lvl="0"/>
            <a:r>
              <a:rPr lang="en-US" sz="1200" dirty="0"/>
              <a:t>MCTS: Virtualization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16480"/>
            <a:ext cx="2286000" cy="343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CCFF"/>
                </a:solidFill>
              </a:rPr>
              <a:t>About Opus Interactive</a:t>
            </a:r>
            <a:endParaRPr lang="en-US" dirty="0">
              <a:solidFill>
                <a:srgbClr val="00CC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0" y="2209800"/>
            <a:ext cx="4572000" cy="42672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Opus </a:t>
            </a:r>
            <a:r>
              <a:rPr lang="en-US" sz="1200" dirty="0"/>
              <a:t>Interactive is a Portland-based company providing services from Tier III+ data centers in Portland, Santa Clara, Dallas, Wall Township NJ, and New York. Founded in 1994, the PCI compliant and SAS70-certified company specializes in consistent delivery of customized business-critical cloud and colocation services to companies that depend on online/networked operations. 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A member of the International Managed Services Provider Alliance, Opus Interactive has earned a reputation for superior service and a willingness to go beyond “out-of-the-box” solutions to build customized networks based on the individual equipment, scalability, budget and future growth needs of its clients.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529">
            <a:off x="5813241" y="4705791"/>
            <a:ext cx="2923088" cy="1909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2438400" cy="1838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141113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Opus Interactive </a:t>
            </a:r>
          </a:p>
          <a:p>
            <a:pPr algn="ctr"/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Portland Data Center</a:t>
            </a:r>
            <a:endParaRPr lang="en-US" sz="110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CCFF"/>
                </a:solidFill>
              </a:rPr>
              <a:t>Webinar agenda</a:t>
            </a:r>
            <a:endParaRPr lang="en-US" dirty="0">
              <a:solidFill>
                <a:srgbClr val="00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713037"/>
            <a:ext cx="58674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Benefits of cloud computing</a:t>
            </a:r>
            <a:endParaRPr lang="en-US" sz="2000" dirty="0"/>
          </a:p>
          <a:p>
            <a:r>
              <a:rPr lang="en-US" sz="2000" dirty="0" smtClean="0"/>
              <a:t>Getting from Point A to Point B </a:t>
            </a:r>
          </a:p>
          <a:p>
            <a:r>
              <a:rPr lang="en-US" sz="2000" dirty="0" smtClean="0"/>
              <a:t>Finding </a:t>
            </a:r>
            <a:r>
              <a:rPr lang="en-US" sz="2000" dirty="0"/>
              <a:t>the </a:t>
            </a:r>
            <a:r>
              <a:rPr lang="en-US" sz="2000" dirty="0" smtClean="0"/>
              <a:t>right </a:t>
            </a:r>
            <a:r>
              <a:rPr lang="en-US" sz="2000" dirty="0"/>
              <a:t>d</a:t>
            </a:r>
            <a:r>
              <a:rPr lang="en-US" sz="2000" dirty="0" smtClean="0"/>
              <a:t>ata </a:t>
            </a:r>
            <a:r>
              <a:rPr lang="en-US" sz="2000" dirty="0"/>
              <a:t>c</a:t>
            </a:r>
            <a:r>
              <a:rPr lang="en-US" sz="2000" dirty="0" smtClean="0"/>
              <a:t>enter </a:t>
            </a:r>
            <a:r>
              <a:rPr lang="en-US" sz="2000" dirty="0"/>
              <a:t>and </a:t>
            </a:r>
            <a:r>
              <a:rPr lang="en-US" sz="2000" dirty="0" smtClean="0"/>
              <a:t>provider</a:t>
            </a:r>
          </a:p>
          <a:p>
            <a:r>
              <a:rPr lang="en-US" sz="2000" dirty="0" smtClean="0"/>
              <a:t>Questions &amp; Answers</a:t>
            </a:r>
          </a:p>
          <a:p>
            <a:r>
              <a:rPr lang="en-US" sz="2000" dirty="0" err="1" smtClean="0"/>
              <a:t>iPad</a:t>
            </a:r>
            <a:r>
              <a:rPr lang="en-US" sz="2000" dirty="0" smtClean="0"/>
              <a:t> Mini Giveaways!</a:t>
            </a:r>
          </a:p>
          <a:p>
            <a:endParaRPr lang="en-US" sz="2000" b="1" i="1" dirty="0"/>
          </a:p>
          <a:p>
            <a:pPr marL="0" indent="0">
              <a:buNone/>
            </a:pPr>
            <a:endParaRPr lang="en-US" sz="2000" i="1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87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CCFF"/>
                </a:solidFill>
              </a:rPr>
              <a:t>But first, a quick poll.</a:t>
            </a:r>
            <a:endParaRPr lang="en-US" dirty="0">
              <a:solidFill>
                <a:srgbClr val="00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713037"/>
            <a:ext cx="5867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Cloud computing is the future model of IT.</a:t>
            </a:r>
          </a:p>
          <a:p>
            <a:pPr lvl="0"/>
            <a:r>
              <a:rPr lang="en-US" sz="2000" dirty="0" smtClean="0"/>
              <a:t>Strongly Agree </a:t>
            </a:r>
          </a:p>
          <a:p>
            <a:pPr lvl="0"/>
            <a:r>
              <a:rPr lang="en-US" sz="2000" dirty="0" smtClean="0"/>
              <a:t>Agree</a:t>
            </a:r>
          </a:p>
          <a:p>
            <a:pPr lvl="0"/>
            <a:r>
              <a:rPr lang="en-US" sz="2000" dirty="0" smtClean="0"/>
              <a:t>Undecided</a:t>
            </a:r>
          </a:p>
          <a:p>
            <a:pPr lvl="0"/>
            <a:r>
              <a:rPr lang="en-US" sz="2000" dirty="0" smtClean="0"/>
              <a:t>Disagree</a:t>
            </a:r>
          </a:p>
          <a:p>
            <a:pPr lvl="0"/>
            <a:r>
              <a:rPr lang="en-US" sz="2000" dirty="0" smtClean="0"/>
              <a:t>Strongly disagree</a:t>
            </a:r>
          </a:p>
          <a:p>
            <a:pPr marL="0" indent="0">
              <a:buNone/>
            </a:pPr>
            <a:endParaRPr lang="en-US" sz="2000" i="1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42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709454"/>
              </p:ext>
            </p:extLst>
          </p:nvPr>
        </p:nvGraphicFramePr>
        <p:xfrm>
          <a:off x="1447800" y="1676400"/>
          <a:ext cx="6096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352800" y="3196937"/>
            <a:ext cx="2286000" cy="14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4724400"/>
            <a:ext cx="2286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2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Cloud definitions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2019300"/>
            <a:ext cx="27432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0" y="2057400"/>
            <a:ext cx="6702250" cy="4572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76800" y="5143500"/>
            <a:ext cx="4114800" cy="32385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400" b="1" dirty="0"/>
              <a:t>Public Cloud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An economical solution based on shared resources, allowing you to access your data and applications without shouldering the costs of hardware and software.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2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9800" y="2019300"/>
            <a:ext cx="27432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0" y="1248627"/>
            <a:ext cx="7175970" cy="522837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76800" y="5143500"/>
            <a:ext cx="4114800" cy="32385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400" b="1" dirty="0" smtClean="0"/>
              <a:t>Private Cloud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A proprietary infrastructure dedicated solely to your use, where you benefit from full scalability and efficiency  while maintaining complete control.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Cloud definitions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2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3203</TotalTime>
  <Words>641</Words>
  <Application>Microsoft Office PowerPoint</Application>
  <PresentationFormat>On-screen Show (4:3)</PresentationFormat>
  <Paragraphs>163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Meet the presenter</vt:lpstr>
      <vt:lpstr>About Opus Interactive</vt:lpstr>
      <vt:lpstr>Webinar agenda</vt:lpstr>
      <vt:lpstr>But first, a quick poll.</vt:lpstr>
      <vt:lpstr>PowerPoint Presentation</vt:lpstr>
      <vt:lpstr>Cloud definitions</vt:lpstr>
      <vt:lpstr>Cloud definitions</vt:lpstr>
      <vt:lpstr>Cloud definitions</vt:lpstr>
      <vt:lpstr>Types of cloud usage</vt:lpstr>
      <vt:lpstr>Benefits of cloud computing </vt:lpstr>
      <vt:lpstr>Benefits</vt:lpstr>
      <vt:lpstr>PowerPoint Presentation</vt:lpstr>
      <vt:lpstr>PowerPoint Presentation</vt:lpstr>
      <vt:lpstr>Getting from Point A to Point B  (in-house to the cloud)</vt:lpstr>
      <vt:lpstr>Case Study: Travel Industry</vt:lpstr>
      <vt:lpstr>PowerPoint Presentation</vt:lpstr>
      <vt:lpstr>Monitoring</vt:lpstr>
      <vt:lpstr>Case Study: Travel industry</vt:lpstr>
      <vt:lpstr>Finding the RIGHT  Data Center and Provider  </vt:lpstr>
      <vt:lpstr>Assessing your cloud readiness</vt:lpstr>
      <vt:lpstr>Assessing your cloud readiness</vt:lpstr>
      <vt:lpstr>Assessing your cloud readiness</vt:lpstr>
      <vt:lpstr>Finding the RIGHT fit for YOU</vt:lpstr>
      <vt:lpstr>Finding the RIGHT fit for YOU</vt:lpstr>
      <vt:lpstr>Finding the RIGHT fit for YOU</vt:lpstr>
      <vt:lpstr>Questions?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Manuel</dc:creator>
  <cp:lastModifiedBy>Eric Hulbert</cp:lastModifiedBy>
  <cp:revision>65</cp:revision>
  <dcterms:created xsi:type="dcterms:W3CDTF">2012-05-29T16:42:29Z</dcterms:created>
  <dcterms:modified xsi:type="dcterms:W3CDTF">2012-12-27T20:13:30Z</dcterms:modified>
</cp:coreProperties>
</file>